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74" r:id="rId3"/>
    <p:sldId id="287" r:id="rId4"/>
    <p:sldId id="285" r:id="rId5"/>
    <p:sldId id="286" r:id="rId6"/>
    <p:sldId id="292" r:id="rId7"/>
    <p:sldId id="293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37" autoAdjust="0"/>
    <p:restoredTop sz="95604" autoAdjust="0"/>
  </p:normalViewPr>
  <p:slideViewPr>
    <p:cSldViewPr>
      <p:cViewPr varScale="1">
        <p:scale>
          <a:sx n="100" d="100"/>
          <a:sy n="100" d="100"/>
        </p:scale>
        <p:origin x="-3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384F02-FF78-44DA-9C5F-95BA4EB6CF27}" type="doc">
      <dgm:prSet loTypeId="urn:microsoft.com/office/officeart/2005/8/layout/chevron2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s-EC"/>
        </a:p>
      </dgm:t>
    </dgm:pt>
    <dgm:pt modelId="{00D2320F-1E24-40EE-9E8E-BFC4CE32C478}">
      <dgm:prSet phldrT="[Texto]" custT="1"/>
      <dgm:spPr/>
      <dgm:t>
        <a:bodyPr/>
        <a:lstStyle/>
        <a:p>
          <a:endParaRPr lang="en-US" sz="1200" noProof="0"/>
        </a:p>
      </dgm:t>
    </dgm:pt>
    <dgm:pt modelId="{5D6026D9-70BE-4F56-B7C9-C551CEE7872F}" type="parTrans" cxnId="{3578DD54-34E3-4EEA-9007-73B096E2F9BD}">
      <dgm:prSet/>
      <dgm:spPr/>
      <dgm:t>
        <a:bodyPr/>
        <a:lstStyle/>
        <a:p>
          <a:endParaRPr lang="en-US" sz="1200" noProof="0"/>
        </a:p>
      </dgm:t>
    </dgm:pt>
    <dgm:pt modelId="{6EA6E36E-AE13-4DCB-A5C3-DA9CAC797044}" type="sibTrans" cxnId="{3578DD54-34E3-4EEA-9007-73B096E2F9BD}">
      <dgm:prSet/>
      <dgm:spPr/>
      <dgm:t>
        <a:bodyPr/>
        <a:lstStyle/>
        <a:p>
          <a:endParaRPr lang="en-US" sz="1200" noProof="0"/>
        </a:p>
      </dgm:t>
    </dgm:pt>
    <dgm:pt modelId="{9C18542C-1A69-44E6-9907-6205CE329762}">
      <dgm:prSet phldrT="[Texto]" custT="1"/>
      <dgm:spPr/>
      <dgm:t>
        <a:bodyPr/>
        <a:lstStyle/>
        <a:p>
          <a:endParaRPr lang="en-US" sz="1200" noProof="0"/>
        </a:p>
      </dgm:t>
    </dgm:pt>
    <dgm:pt modelId="{662BC98F-3020-4D47-9990-20A51AEA0806}" type="parTrans" cxnId="{22A0225B-573E-4E6F-9562-9DA34B496E19}">
      <dgm:prSet/>
      <dgm:spPr/>
      <dgm:t>
        <a:bodyPr/>
        <a:lstStyle/>
        <a:p>
          <a:endParaRPr lang="en-US" sz="1200" noProof="0"/>
        </a:p>
      </dgm:t>
    </dgm:pt>
    <dgm:pt modelId="{137982DB-CA8E-46E2-AAAE-4185D0B6513D}" type="sibTrans" cxnId="{22A0225B-573E-4E6F-9562-9DA34B496E19}">
      <dgm:prSet/>
      <dgm:spPr/>
      <dgm:t>
        <a:bodyPr/>
        <a:lstStyle/>
        <a:p>
          <a:endParaRPr lang="en-US" sz="1200" noProof="0"/>
        </a:p>
      </dgm:t>
    </dgm:pt>
    <dgm:pt modelId="{C08590E8-CB84-4424-B062-76DC1350BC6B}">
      <dgm:prSet phldrT="[Texto]" custT="1"/>
      <dgm:spPr/>
      <dgm:t>
        <a:bodyPr/>
        <a:lstStyle/>
        <a:p>
          <a:endParaRPr lang="en-US" sz="1200" noProof="0"/>
        </a:p>
      </dgm:t>
    </dgm:pt>
    <dgm:pt modelId="{7F80B3A9-F993-4765-A644-82A329ACC484}" type="parTrans" cxnId="{F8FFE33E-5240-45A5-8542-78EAED85C21C}">
      <dgm:prSet/>
      <dgm:spPr/>
      <dgm:t>
        <a:bodyPr/>
        <a:lstStyle/>
        <a:p>
          <a:endParaRPr lang="en-US" sz="1200" noProof="0"/>
        </a:p>
      </dgm:t>
    </dgm:pt>
    <dgm:pt modelId="{552F510F-A212-474A-B1C3-89919A76596E}" type="sibTrans" cxnId="{F8FFE33E-5240-45A5-8542-78EAED85C21C}">
      <dgm:prSet/>
      <dgm:spPr/>
      <dgm:t>
        <a:bodyPr/>
        <a:lstStyle/>
        <a:p>
          <a:endParaRPr lang="en-US" sz="1200" noProof="0"/>
        </a:p>
      </dgm:t>
    </dgm:pt>
    <dgm:pt modelId="{1E4FEE5A-C2FE-4EAE-8342-B0FC2E1F701D}">
      <dgm:prSet phldrT="[Texto]" custT="1"/>
      <dgm:spPr/>
      <dgm:t>
        <a:bodyPr/>
        <a:lstStyle/>
        <a:p>
          <a:endParaRPr lang="en-US" sz="1200" noProof="0"/>
        </a:p>
      </dgm:t>
    </dgm:pt>
    <dgm:pt modelId="{3A9CDDF8-FB2C-43F8-B5DE-A838B2C30B15}" type="parTrans" cxnId="{0E66881D-FF90-4212-8DBD-6AB1BC081876}">
      <dgm:prSet/>
      <dgm:spPr/>
      <dgm:t>
        <a:bodyPr/>
        <a:lstStyle/>
        <a:p>
          <a:endParaRPr lang="en-US" sz="1200" noProof="0"/>
        </a:p>
      </dgm:t>
    </dgm:pt>
    <dgm:pt modelId="{F0750532-EF3F-4630-8CE0-BF8CB2968274}" type="sibTrans" cxnId="{0E66881D-FF90-4212-8DBD-6AB1BC081876}">
      <dgm:prSet/>
      <dgm:spPr/>
      <dgm:t>
        <a:bodyPr/>
        <a:lstStyle/>
        <a:p>
          <a:endParaRPr lang="en-US" sz="1200" noProof="0"/>
        </a:p>
      </dgm:t>
    </dgm:pt>
    <dgm:pt modelId="{A4B19D4A-7D0A-49FD-95B1-C228038E51B0}">
      <dgm:prSet phldrT="[Texto]" custT="1"/>
      <dgm:spPr/>
      <dgm:t>
        <a:bodyPr/>
        <a:lstStyle/>
        <a:p>
          <a:endParaRPr lang="en-US" sz="1200" noProof="0" dirty="0"/>
        </a:p>
      </dgm:t>
    </dgm:pt>
    <dgm:pt modelId="{E789752D-B891-44D0-A816-49B899A82785}" type="sibTrans" cxnId="{C8D8E8D1-D415-43F5-9F82-A2498CC595DB}">
      <dgm:prSet/>
      <dgm:spPr/>
      <dgm:t>
        <a:bodyPr/>
        <a:lstStyle/>
        <a:p>
          <a:endParaRPr lang="en-US" sz="1200" noProof="0"/>
        </a:p>
      </dgm:t>
    </dgm:pt>
    <dgm:pt modelId="{4B053502-E0AF-41BC-AC7E-88CBF6B74B4F}" type="parTrans" cxnId="{C8D8E8D1-D415-43F5-9F82-A2498CC595DB}">
      <dgm:prSet/>
      <dgm:spPr/>
      <dgm:t>
        <a:bodyPr/>
        <a:lstStyle/>
        <a:p>
          <a:endParaRPr lang="en-US" sz="1200" noProof="0"/>
        </a:p>
      </dgm:t>
    </dgm:pt>
    <dgm:pt modelId="{E2D4CCE9-1782-41E6-A380-99D45063477C}">
      <dgm:prSet custT="1"/>
      <dgm:spPr/>
      <dgm:t>
        <a:bodyPr/>
        <a:lstStyle/>
        <a:p>
          <a:pPr algn="l"/>
          <a:r>
            <a:rPr lang="en-US" sz="1400" noProof="0" dirty="0" smtClean="0"/>
            <a:t>General </a:t>
          </a:r>
          <a:r>
            <a:rPr lang="en-US" sz="1400" noProof="0" dirty="0" smtClean="0"/>
            <a:t>arrangement </a:t>
          </a:r>
          <a:r>
            <a:rPr lang="en-US" sz="1400" noProof="0" dirty="0" smtClean="0"/>
            <a:t>drawings</a:t>
          </a:r>
          <a:endParaRPr lang="en-US" sz="1400" noProof="0" dirty="0"/>
        </a:p>
      </dgm:t>
    </dgm:pt>
    <dgm:pt modelId="{A7618C48-5B36-499C-ADAA-E6121E418A88}" type="parTrans" cxnId="{25F30AAC-69CB-42C8-B742-BAC6A05251A6}">
      <dgm:prSet/>
      <dgm:spPr/>
      <dgm:t>
        <a:bodyPr/>
        <a:lstStyle/>
        <a:p>
          <a:endParaRPr lang="en-US" noProof="0"/>
        </a:p>
      </dgm:t>
    </dgm:pt>
    <dgm:pt modelId="{3138DDB0-2330-4013-93AC-7F724820A590}" type="sibTrans" cxnId="{25F30AAC-69CB-42C8-B742-BAC6A05251A6}">
      <dgm:prSet/>
      <dgm:spPr/>
      <dgm:t>
        <a:bodyPr/>
        <a:lstStyle/>
        <a:p>
          <a:endParaRPr lang="en-US" noProof="0"/>
        </a:p>
      </dgm:t>
    </dgm:pt>
    <dgm:pt modelId="{6EAF477F-3BF2-47EB-B2C8-0EB6E859C8C7}">
      <dgm:prSet phldrT="[Texto]" custT="1"/>
      <dgm:spPr/>
      <dgm:t>
        <a:bodyPr/>
        <a:lstStyle/>
        <a:p>
          <a:pPr algn="l"/>
          <a:r>
            <a:rPr lang="en-US" sz="1400" noProof="0" dirty="0" smtClean="0"/>
            <a:t>Basic Structure calculation applying Lloyd’s Register software</a:t>
          </a:r>
          <a:endParaRPr lang="en-US" sz="1400" noProof="0" dirty="0"/>
        </a:p>
      </dgm:t>
    </dgm:pt>
    <dgm:pt modelId="{70067E04-E7D8-4098-9016-C6C20A648B5D}" type="parTrans" cxnId="{A6B35F5E-0FA6-46D9-9DB2-1B2FDEEAF4E0}">
      <dgm:prSet/>
      <dgm:spPr/>
      <dgm:t>
        <a:bodyPr/>
        <a:lstStyle/>
        <a:p>
          <a:endParaRPr lang="en-US" noProof="0"/>
        </a:p>
      </dgm:t>
    </dgm:pt>
    <dgm:pt modelId="{FEC7CCA1-8878-45A6-ADB7-8F18092143A2}" type="sibTrans" cxnId="{A6B35F5E-0FA6-46D9-9DB2-1B2FDEEAF4E0}">
      <dgm:prSet/>
      <dgm:spPr/>
      <dgm:t>
        <a:bodyPr/>
        <a:lstStyle/>
        <a:p>
          <a:endParaRPr lang="en-US" noProof="0"/>
        </a:p>
      </dgm:t>
    </dgm:pt>
    <dgm:pt modelId="{05AD6D9C-C14B-4C4B-A43C-F3EB12D3A012}">
      <dgm:prSet custT="1"/>
      <dgm:spPr/>
      <dgm:t>
        <a:bodyPr/>
        <a:lstStyle/>
        <a:p>
          <a:pPr algn="l"/>
          <a:r>
            <a:rPr lang="en-US" sz="1400" noProof="0" dirty="0" smtClean="0"/>
            <a:t>Basic Structure drawings</a:t>
          </a:r>
          <a:endParaRPr lang="en-US" sz="1400" noProof="0" dirty="0"/>
        </a:p>
      </dgm:t>
    </dgm:pt>
    <dgm:pt modelId="{76FAE73A-BFF1-45BF-994E-B8862B0F0646}" type="parTrans" cxnId="{778F2ED9-F391-428C-A8A9-315ED9B97D9E}">
      <dgm:prSet/>
      <dgm:spPr/>
      <dgm:t>
        <a:bodyPr/>
        <a:lstStyle/>
        <a:p>
          <a:endParaRPr lang="en-US" noProof="0"/>
        </a:p>
      </dgm:t>
    </dgm:pt>
    <dgm:pt modelId="{8366F1F2-E96A-4959-A72C-C8CA19D6F602}" type="sibTrans" cxnId="{778F2ED9-F391-428C-A8A9-315ED9B97D9E}">
      <dgm:prSet/>
      <dgm:spPr/>
      <dgm:t>
        <a:bodyPr/>
        <a:lstStyle/>
        <a:p>
          <a:endParaRPr lang="en-US" noProof="0"/>
        </a:p>
      </dgm:t>
    </dgm:pt>
    <dgm:pt modelId="{47A95798-0240-48F2-8759-BD2301F402BD}">
      <dgm:prSet custT="1"/>
      <dgm:spPr/>
      <dgm:t>
        <a:bodyPr/>
        <a:lstStyle/>
        <a:p>
          <a:pPr algn="l"/>
          <a:r>
            <a:rPr lang="en-US" sz="1400" noProof="0" dirty="0" smtClean="0"/>
            <a:t>Basic circuit drawings</a:t>
          </a:r>
          <a:endParaRPr lang="en-US" sz="1400" noProof="0" dirty="0"/>
        </a:p>
      </dgm:t>
    </dgm:pt>
    <dgm:pt modelId="{4BA466BB-4901-427C-AF52-0BA09B138509}" type="parTrans" cxnId="{3E923B4A-08E5-4D6E-BCDF-7C2EB573BE86}">
      <dgm:prSet/>
      <dgm:spPr/>
      <dgm:t>
        <a:bodyPr/>
        <a:lstStyle/>
        <a:p>
          <a:endParaRPr lang="es-EC"/>
        </a:p>
      </dgm:t>
    </dgm:pt>
    <dgm:pt modelId="{3CF37465-D600-48D0-BB34-7AC020D27FA6}" type="sibTrans" cxnId="{3E923B4A-08E5-4D6E-BCDF-7C2EB573BE86}">
      <dgm:prSet/>
      <dgm:spPr/>
      <dgm:t>
        <a:bodyPr/>
        <a:lstStyle/>
        <a:p>
          <a:endParaRPr lang="es-EC"/>
        </a:p>
      </dgm:t>
    </dgm:pt>
    <dgm:pt modelId="{3D7C55C3-D3C1-4D88-822E-97E45DE60880}">
      <dgm:prSet custT="1"/>
      <dgm:spPr/>
      <dgm:t>
        <a:bodyPr/>
        <a:lstStyle/>
        <a:p>
          <a:r>
            <a:rPr lang="en-US" sz="1400" noProof="0" dirty="0" smtClean="0"/>
            <a:t>3D model including hull, superstructure and outfitting</a:t>
          </a:r>
          <a:endParaRPr lang="es-EC" sz="1400" dirty="0"/>
        </a:p>
      </dgm:t>
    </dgm:pt>
    <dgm:pt modelId="{049C452A-DD08-4B97-B886-6DE0C95A0FC4}" type="parTrans" cxnId="{F0A3C6B1-A5FF-49E4-929E-8BF18FA98409}">
      <dgm:prSet/>
      <dgm:spPr/>
      <dgm:t>
        <a:bodyPr/>
        <a:lstStyle/>
        <a:p>
          <a:endParaRPr lang="es-EC"/>
        </a:p>
      </dgm:t>
    </dgm:pt>
    <dgm:pt modelId="{2252EC09-91D3-4043-B815-10C4EE439E97}" type="sibTrans" cxnId="{F0A3C6B1-A5FF-49E4-929E-8BF18FA98409}">
      <dgm:prSet/>
      <dgm:spPr/>
      <dgm:t>
        <a:bodyPr/>
        <a:lstStyle/>
        <a:p>
          <a:endParaRPr lang="es-EC"/>
        </a:p>
      </dgm:t>
    </dgm:pt>
    <dgm:pt modelId="{809CEEA2-517E-41E5-AEF4-7FA100AEFF87}" type="pres">
      <dgm:prSet presAssocID="{1B384F02-FF78-44DA-9C5F-95BA4EB6CF2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81F0897-AF37-4477-BC2B-A1EA3E881752}" type="pres">
      <dgm:prSet presAssocID="{00D2320F-1E24-40EE-9E8E-BFC4CE32C478}" presName="composite" presStyleCnt="0"/>
      <dgm:spPr/>
    </dgm:pt>
    <dgm:pt modelId="{1613AEBC-E177-4E79-A69C-DCE651474F27}" type="pres">
      <dgm:prSet presAssocID="{00D2320F-1E24-40EE-9E8E-BFC4CE32C478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8B52CE-C78C-43AC-B7D1-87FD2612B3C5}" type="pres">
      <dgm:prSet presAssocID="{00D2320F-1E24-40EE-9E8E-BFC4CE32C478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8B8039C-8B8D-47BA-8025-33E2A5C5ED40}" type="pres">
      <dgm:prSet presAssocID="{6EA6E36E-AE13-4DCB-A5C3-DA9CAC797044}" presName="sp" presStyleCnt="0"/>
      <dgm:spPr/>
    </dgm:pt>
    <dgm:pt modelId="{98625756-756A-4A2B-8061-3982E57559EF}" type="pres">
      <dgm:prSet presAssocID="{A4B19D4A-7D0A-49FD-95B1-C228038E51B0}" presName="composite" presStyleCnt="0"/>
      <dgm:spPr/>
    </dgm:pt>
    <dgm:pt modelId="{3993D776-0338-4D4E-AE39-B6FDB446DF64}" type="pres">
      <dgm:prSet presAssocID="{A4B19D4A-7D0A-49FD-95B1-C228038E51B0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E44F412-F702-4152-A465-E47D92CBCD63}" type="pres">
      <dgm:prSet presAssocID="{A4B19D4A-7D0A-49FD-95B1-C228038E51B0}" presName="descendantText" presStyleLbl="alignAcc1" presStyleIdx="1" presStyleCnt="5" custScaleY="12802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310ED1-2245-461D-B970-7FD2F2A46F0D}" type="pres">
      <dgm:prSet presAssocID="{E789752D-B891-44D0-A816-49B899A82785}" presName="sp" presStyleCnt="0"/>
      <dgm:spPr/>
    </dgm:pt>
    <dgm:pt modelId="{5B8DF6FE-32F3-4ECE-B7B5-C0FF8933082B}" type="pres">
      <dgm:prSet presAssocID="{9C18542C-1A69-44E6-9907-6205CE329762}" presName="composite" presStyleCnt="0"/>
      <dgm:spPr/>
    </dgm:pt>
    <dgm:pt modelId="{603D6C13-E916-4268-B06E-210A09582FBC}" type="pres">
      <dgm:prSet presAssocID="{9C18542C-1A69-44E6-9907-6205CE329762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54E433-931E-4DE2-A79F-01962BB07349}" type="pres">
      <dgm:prSet presAssocID="{9C18542C-1A69-44E6-9907-6205CE329762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B6899F-18C6-4435-BA9C-F45CC40ECCF8}" type="pres">
      <dgm:prSet presAssocID="{137982DB-CA8E-46E2-AAAE-4185D0B6513D}" presName="sp" presStyleCnt="0"/>
      <dgm:spPr/>
    </dgm:pt>
    <dgm:pt modelId="{15714F65-9D65-448A-99CC-046CD46726A2}" type="pres">
      <dgm:prSet presAssocID="{C08590E8-CB84-4424-B062-76DC1350BC6B}" presName="composite" presStyleCnt="0"/>
      <dgm:spPr/>
    </dgm:pt>
    <dgm:pt modelId="{3CC18574-966F-4907-A868-28801D4EC21C}" type="pres">
      <dgm:prSet presAssocID="{C08590E8-CB84-4424-B062-76DC1350BC6B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5EFB85-BB54-4907-8BAE-01F0BA9890FB}" type="pres">
      <dgm:prSet presAssocID="{C08590E8-CB84-4424-B062-76DC1350BC6B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307215-3E46-430F-930D-AC06AC4BB8CB}" type="pres">
      <dgm:prSet presAssocID="{552F510F-A212-474A-B1C3-89919A76596E}" presName="sp" presStyleCnt="0"/>
      <dgm:spPr/>
    </dgm:pt>
    <dgm:pt modelId="{55EBDB38-29C7-4875-A66E-843B4F2A530E}" type="pres">
      <dgm:prSet presAssocID="{1E4FEE5A-C2FE-4EAE-8342-B0FC2E1F701D}" presName="composite" presStyleCnt="0"/>
      <dgm:spPr/>
    </dgm:pt>
    <dgm:pt modelId="{C1029A0B-899B-44F0-AC6F-D40671900ADD}" type="pres">
      <dgm:prSet presAssocID="{1E4FEE5A-C2FE-4EAE-8342-B0FC2E1F701D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4A31D2-062F-4763-80EC-9F1C46306D70}" type="pres">
      <dgm:prSet presAssocID="{1E4FEE5A-C2FE-4EAE-8342-B0FC2E1F701D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E923B4A-08E5-4D6E-BCDF-7C2EB573BE86}" srcId="{C08590E8-CB84-4424-B062-76DC1350BC6B}" destId="{47A95798-0240-48F2-8759-BD2301F402BD}" srcOrd="0" destOrd="0" parTransId="{4BA466BB-4901-427C-AF52-0BA09B138509}" sibTransId="{3CF37465-D600-48D0-BB34-7AC020D27FA6}"/>
    <dgm:cxn modelId="{778F2ED9-F391-428C-A8A9-315ED9B97D9E}" srcId="{9C18542C-1A69-44E6-9907-6205CE329762}" destId="{05AD6D9C-C14B-4C4B-A43C-F3EB12D3A012}" srcOrd="0" destOrd="0" parTransId="{76FAE73A-BFF1-45BF-994E-B8862B0F0646}" sibTransId="{8366F1F2-E96A-4959-A72C-C8CA19D6F602}"/>
    <dgm:cxn modelId="{22A0225B-573E-4E6F-9562-9DA34B496E19}" srcId="{1B384F02-FF78-44DA-9C5F-95BA4EB6CF27}" destId="{9C18542C-1A69-44E6-9907-6205CE329762}" srcOrd="2" destOrd="0" parTransId="{662BC98F-3020-4D47-9990-20A51AEA0806}" sibTransId="{137982DB-CA8E-46E2-AAAE-4185D0B6513D}"/>
    <dgm:cxn modelId="{16E7E0DD-D204-40C2-89CA-2BF411ED7097}" type="presOf" srcId="{47A95798-0240-48F2-8759-BD2301F402BD}" destId="{7A5EFB85-BB54-4907-8BAE-01F0BA9890FB}" srcOrd="0" destOrd="0" presId="urn:microsoft.com/office/officeart/2005/8/layout/chevron2"/>
    <dgm:cxn modelId="{BFEEFD0C-5E37-4EC0-8CBA-4D937E8E2CAA}" type="presOf" srcId="{1E4FEE5A-C2FE-4EAE-8342-B0FC2E1F701D}" destId="{C1029A0B-899B-44F0-AC6F-D40671900ADD}" srcOrd="0" destOrd="0" presId="urn:microsoft.com/office/officeart/2005/8/layout/chevron2"/>
    <dgm:cxn modelId="{F80BFEAF-2948-49E0-8193-771308D99343}" type="presOf" srcId="{E2D4CCE9-1782-41E6-A380-99D45063477C}" destId="{958B52CE-C78C-43AC-B7D1-87FD2612B3C5}" srcOrd="0" destOrd="0" presId="urn:microsoft.com/office/officeart/2005/8/layout/chevron2"/>
    <dgm:cxn modelId="{0E66881D-FF90-4212-8DBD-6AB1BC081876}" srcId="{1B384F02-FF78-44DA-9C5F-95BA4EB6CF27}" destId="{1E4FEE5A-C2FE-4EAE-8342-B0FC2E1F701D}" srcOrd="4" destOrd="0" parTransId="{3A9CDDF8-FB2C-43F8-B5DE-A838B2C30B15}" sibTransId="{F0750532-EF3F-4630-8CE0-BF8CB2968274}"/>
    <dgm:cxn modelId="{25F30AAC-69CB-42C8-B742-BAC6A05251A6}" srcId="{00D2320F-1E24-40EE-9E8E-BFC4CE32C478}" destId="{E2D4CCE9-1782-41E6-A380-99D45063477C}" srcOrd="0" destOrd="0" parTransId="{A7618C48-5B36-499C-ADAA-E6121E418A88}" sibTransId="{3138DDB0-2330-4013-93AC-7F724820A590}"/>
    <dgm:cxn modelId="{3EA4CB03-7B12-46EA-B9D4-E5C35716E027}" type="presOf" srcId="{1B384F02-FF78-44DA-9C5F-95BA4EB6CF27}" destId="{809CEEA2-517E-41E5-AEF4-7FA100AEFF87}" srcOrd="0" destOrd="0" presId="urn:microsoft.com/office/officeart/2005/8/layout/chevron2"/>
    <dgm:cxn modelId="{45977D55-999B-4091-A417-9891AD9A9E73}" type="presOf" srcId="{C08590E8-CB84-4424-B062-76DC1350BC6B}" destId="{3CC18574-966F-4907-A868-28801D4EC21C}" srcOrd="0" destOrd="0" presId="urn:microsoft.com/office/officeart/2005/8/layout/chevron2"/>
    <dgm:cxn modelId="{D1E7A28E-FD1B-45BB-BBBB-FF361C3694A4}" type="presOf" srcId="{6EAF477F-3BF2-47EB-B2C8-0EB6E859C8C7}" destId="{0E44F412-F702-4152-A465-E47D92CBCD63}" srcOrd="0" destOrd="0" presId="urn:microsoft.com/office/officeart/2005/8/layout/chevron2"/>
    <dgm:cxn modelId="{F0A3C6B1-A5FF-49E4-929E-8BF18FA98409}" srcId="{1E4FEE5A-C2FE-4EAE-8342-B0FC2E1F701D}" destId="{3D7C55C3-D3C1-4D88-822E-97E45DE60880}" srcOrd="0" destOrd="0" parTransId="{049C452A-DD08-4B97-B886-6DE0C95A0FC4}" sibTransId="{2252EC09-91D3-4043-B815-10C4EE439E97}"/>
    <dgm:cxn modelId="{F8FFE33E-5240-45A5-8542-78EAED85C21C}" srcId="{1B384F02-FF78-44DA-9C5F-95BA4EB6CF27}" destId="{C08590E8-CB84-4424-B062-76DC1350BC6B}" srcOrd="3" destOrd="0" parTransId="{7F80B3A9-F993-4765-A644-82A329ACC484}" sibTransId="{552F510F-A212-474A-B1C3-89919A76596E}"/>
    <dgm:cxn modelId="{A6B35F5E-0FA6-46D9-9DB2-1B2FDEEAF4E0}" srcId="{A4B19D4A-7D0A-49FD-95B1-C228038E51B0}" destId="{6EAF477F-3BF2-47EB-B2C8-0EB6E859C8C7}" srcOrd="0" destOrd="0" parTransId="{70067E04-E7D8-4098-9016-C6C20A648B5D}" sibTransId="{FEC7CCA1-8878-45A6-ADB7-8F18092143A2}"/>
    <dgm:cxn modelId="{F5CF8A12-973D-406D-9F02-995DD8D07105}" type="presOf" srcId="{3D7C55C3-D3C1-4D88-822E-97E45DE60880}" destId="{754A31D2-062F-4763-80EC-9F1C46306D70}" srcOrd="0" destOrd="0" presId="urn:microsoft.com/office/officeart/2005/8/layout/chevron2"/>
    <dgm:cxn modelId="{922C45AC-88CC-408C-B56D-1B94DF93BCD1}" type="presOf" srcId="{05AD6D9C-C14B-4C4B-A43C-F3EB12D3A012}" destId="{2854E433-931E-4DE2-A79F-01962BB07349}" srcOrd="0" destOrd="0" presId="urn:microsoft.com/office/officeart/2005/8/layout/chevron2"/>
    <dgm:cxn modelId="{A60E800F-EE90-4950-8895-417631824853}" type="presOf" srcId="{00D2320F-1E24-40EE-9E8E-BFC4CE32C478}" destId="{1613AEBC-E177-4E79-A69C-DCE651474F27}" srcOrd="0" destOrd="0" presId="urn:microsoft.com/office/officeart/2005/8/layout/chevron2"/>
    <dgm:cxn modelId="{8D2510BC-8C77-4730-886F-5B5DF14424FD}" type="presOf" srcId="{A4B19D4A-7D0A-49FD-95B1-C228038E51B0}" destId="{3993D776-0338-4D4E-AE39-B6FDB446DF64}" srcOrd="0" destOrd="0" presId="urn:microsoft.com/office/officeart/2005/8/layout/chevron2"/>
    <dgm:cxn modelId="{370AB822-8910-42E9-988F-BF5FEDA29254}" type="presOf" srcId="{9C18542C-1A69-44E6-9907-6205CE329762}" destId="{603D6C13-E916-4268-B06E-210A09582FBC}" srcOrd="0" destOrd="0" presId="urn:microsoft.com/office/officeart/2005/8/layout/chevron2"/>
    <dgm:cxn modelId="{C8D8E8D1-D415-43F5-9F82-A2498CC595DB}" srcId="{1B384F02-FF78-44DA-9C5F-95BA4EB6CF27}" destId="{A4B19D4A-7D0A-49FD-95B1-C228038E51B0}" srcOrd="1" destOrd="0" parTransId="{4B053502-E0AF-41BC-AC7E-88CBF6B74B4F}" sibTransId="{E789752D-B891-44D0-A816-49B899A82785}"/>
    <dgm:cxn modelId="{3578DD54-34E3-4EEA-9007-73B096E2F9BD}" srcId="{1B384F02-FF78-44DA-9C5F-95BA4EB6CF27}" destId="{00D2320F-1E24-40EE-9E8E-BFC4CE32C478}" srcOrd="0" destOrd="0" parTransId="{5D6026D9-70BE-4F56-B7C9-C551CEE7872F}" sibTransId="{6EA6E36E-AE13-4DCB-A5C3-DA9CAC797044}"/>
    <dgm:cxn modelId="{4E893256-C22F-434D-9C5C-2F95DF2F0816}" type="presParOf" srcId="{809CEEA2-517E-41E5-AEF4-7FA100AEFF87}" destId="{281F0897-AF37-4477-BC2B-A1EA3E881752}" srcOrd="0" destOrd="0" presId="urn:microsoft.com/office/officeart/2005/8/layout/chevron2"/>
    <dgm:cxn modelId="{F8EA9485-728B-4B40-8584-5D757CBEA209}" type="presParOf" srcId="{281F0897-AF37-4477-BC2B-A1EA3E881752}" destId="{1613AEBC-E177-4E79-A69C-DCE651474F27}" srcOrd="0" destOrd="0" presId="urn:microsoft.com/office/officeart/2005/8/layout/chevron2"/>
    <dgm:cxn modelId="{7DAD67F5-A835-46F1-8CFF-1D3F84323186}" type="presParOf" srcId="{281F0897-AF37-4477-BC2B-A1EA3E881752}" destId="{958B52CE-C78C-43AC-B7D1-87FD2612B3C5}" srcOrd="1" destOrd="0" presId="urn:microsoft.com/office/officeart/2005/8/layout/chevron2"/>
    <dgm:cxn modelId="{95311356-D47B-45F4-91DD-D07A2A595EC2}" type="presParOf" srcId="{809CEEA2-517E-41E5-AEF4-7FA100AEFF87}" destId="{58B8039C-8B8D-47BA-8025-33E2A5C5ED40}" srcOrd="1" destOrd="0" presId="urn:microsoft.com/office/officeart/2005/8/layout/chevron2"/>
    <dgm:cxn modelId="{F60C7307-4D7D-44CA-B487-310C23ED6ACE}" type="presParOf" srcId="{809CEEA2-517E-41E5-AEF4-7FA100AEFF87}" destId="{98625756-756A-4A2B-8061-3982E57559EF}" srcOrd="2" destOrd="0" presId="urn:microsoft.com/office/officeart/2005/8/layout/chevron2"/>
    <dgm:cxn modelId="{F13B70C6-1055-48D2-926E-1C9FD0509657}" type="presParOf" srcId="{98625756-756A-4A2B-8061-3982E57559EF}" destId="{3993D776-0338-4D4E-AE39-B6FDB446DF64}" srcOrd="0" destOrd="0" presId="urn:microsoft.com/office/officeart/2005/8/layout/chevron2"/>
    <dgm:cxn modelId="{89AC3EEF-493E-4262-BD12-E31EBF3A90C3}" type="presParOf" srcId="{98625756-756A-4A2B-8061-3982E57559EF}" destId="{0E44F412-F702-4152-A465-E47D92CBCD63}" srcOrd="1" destOrd="0" presId="urn:microsoft.com/office/officeart/2005/8/layout/chevron2"/>
    <dgm:cxn modelId="{CD7B556C-619B-4190-AD8F-B44C8EC2A4E3}" type="presParOf" srcId="{809CEEA2-517E-41E5-AEF4-7FA100AEFF87}" destId="{3C310ED1-2245-461D-B970-7FD2F2A46F0D}" srcOrd="3" destOrd="0" presId="urn:microsoft.com/office/officeart/2005/8/layout/chevron2"/>
    <dgm:cxn modelId="{A96A501C-442E-4F93-A20B-D59E93200BCD}" type="presParOf" srcId="{809CEEA2-517E-41E5-AEF4-7FA100AEFF87}" destId="{5B8DF6FE-32F3-4ECE-B7B5-C0FF8933082B}" srcOrd="4" destOrd="0" presId="urn:microsoft.com/office/officeart/2005/8/layout/chevron2"/>
    <dgm:cxn modelId="{E24C04D3-CAFB-4A96-9A9E-AD91B15739C1}" type="presParOf" srcId="{5B8DF6FE-32F3-4ECE-B7B5-C0FF8933082B}" destId="{603D6C13-E916-4268-B06E-210A09582FBC}" srcOrd="0" destOrd="0" presId="urn:microsoft.com/office/officeart/2005/8/layout/chevron2"/>
    <dgm:cxn modelId="{5384C0BF-C962-45A4-B988-2074AD420629}" type="presParOf" srcId="{5B8DF6FE-32F3-4ECE-B7B5-C0FF8933082B}" destId="{2854E433-931E-4DE2-A79F-01962BB07349}" srcOrd="1" destOrd="0" presId="urn:microsoft.com/office/officeart/2005/8/layout/chevron2"/>
    <dgm:cxn modelId="{788135A3-4D9E-4DED-BEB6-E5F95D235AFE}" type="presParOf" srcId="{809CEEA2-517E-41E5-AEF4-7FA100AEFF87}" destId="{4CB6899F-18C6-4435-BA9C-F45CC40ECCF8}" srcOrd="5" destOrd="0" presId="urn:microsoft.com/office/officeart/2005/8/layout/chevron2"/>
    <dgm:cxn modelId="{4861EA3C-C988-4DDF-953C-CEF7C6A2D9CF}" type="presParOf" srcId="{809CEEA2-517E-41E5-AEF4-7FA100AEFF87}" destId="{15714F65-9D65-448A-99CC-046CD46726A2}" srcOrd="6" destOrd="0" presId="urn:microsoft.com/office/officeart/2005/8/layout/chevron2"/>
    <dgm:cxn modelId="{59468943-22D7-4AF3-BF93-9A84D0A8D329}" type="presParOf" srcId="{15714F65-9D65-448A-99CC-046CD46726A2}" destId="{3CC18574-966F-4907-A868-28801D4EC21C}" srcOrd="0" destOrd="0" presId="urn:microsoft.com/office/officeart/2005/8/layout/chevron2"/>
    <dgm:cxn modelId="{CEA698BF-27B3-4238-A746-0EEBD53556FE}" type="presParOf" srcId="{15714F65-9D65-448A-99CC-046CD46726A2}" destId="{7A5EFB85-BB54-4907-8BAE-01F0BA9890FB}" srcOrd="1" destOrd="0" presId="urn:microsoft.com/office/officeart/2005/8/layout/chevron2"/>
    <dgm:cxn modelId="{AC1B79AB-7A1E-44C1-A5E9-D4CA100B1B02}" type="presParOf" srcId="{809CEEA2-517E-41E5-AEF4-7FA100AEFF87}" destId="{08307215-3E46-430F-930D-AC06AC4BB8CB}" srcOrd="7" destOrd="0" presId="urn:microsoft.com/office/officeart/2005/8/layout/chevron2"/>
    <dgm:cxn modelId="{780EA22D-7449-4269-91CB-D426874D0106}" type="presParOf" srcId="{809CEEA2-517E-41E5-AEF4-7FA100AEFF87}" destId="{55EBDB38-29C7-4875-A66E-843B4F2A530E}" srcOrd="8" destOrd="0" presId="urn:microsoft.com/office/officeart/2005/8/layout/chevron2"/>
    <dgm:cxn modelId="{31D2C8D2-C3BB-4CAC-838F-7126756141B9}" type="presParOf" srcId="{55EBDB38-29C7-4875-A66E-843B4F2A530E}" destId="{C1029A0B-899B-44F0-AC6F-D40671900ADD}" srcOrd="0" destOrd="0" presId="urn:microsoft.com/office/officeart/2005/8/layout/chevron2"/>
    <dgm:cxn modelId="{3AFB21CD-5290-40B3-BC76-731ACB171869}" type="presParOf" srcId="{55EBDB38-29C7-4875-A66E-843B4F2A530E}" destId="{754A31D2-062F-4763-80EC-9F1C46306D7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384F02-FF78-44DA-9C5F-95BA4EB6CF27}" type="doc">
      <dgm:prSet loTypeId="urn:microsoft.com/office/officeart/2005/8/layout/chevron2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s-EC"/>
        </a:p>
      </dgm:t>
    </dgm:pt>
    <dgm:pt modelId="{00D2320F-1E24-40EE-9E8E-BFC4CE32C478}">
      <dgm:prSet phldrT="[Texto]" custT="1"/>
      <dgm:spPr/>
      <dgm:t>
        <a:bodyPr/>
        <a:lstStyle/>
        <a:p>
          <a:endParaRPr lang="en-US" sz="1200" noProof="0"/>
        </a:p>
      </dgm:t>
    </dgm:pt>
    <dgm:pt modelId="{5D6026D9-70BE-4F56-B7C9-C551CEE7872F}" type="parTrans" cxnId="{3578DD54-34E3-4EEA-9007-73B096E2F9BD}">
      <dgm:prSet/>
      <dgm:spPr/>
      <dgm:t>
        <a:bodyPr/>
        <a:lstStyle/>
        <a:p>
          <a:endParaRPr lang="en-US" sz="1200" noProof="0"/>
        </a:p>
      </dgm:t>
    </dgm:pt>
    <dgm:pt modelId="{6EA6E36E-AE13-4DCB-A5C3-DA9CAC797044}" type="sibTrans" cxnId="{3578DD54-34E3-4EEA-9007-73B096E2F9BD}">
      <dgm:prSet/>
      <dgm:spPr/>
      <dgm:t>
        <a:bodyPr/>
        <a:lstStyle/>
        <a:p>
          <a:endParaRPr lang="en-US" sz="1200" noProof="0"/>
        </a:p>
      </dgm:t>
    </dgm:pt>
    <dgm:pt modelId="{9C18542C-1A69-44E6-9907-6205CE329762}">
      <dgm:prSet phldrT="[Texto]" custT="1"/>
      <dgm:spPr/>
      <dgm:t>
        <a:bodyPr/>
        <a:lstStyle/>
        <a:p>
          <a:endParaRPr lang="en-US" sz="1200" noProof="0"/>
        </a:p>
      </dgm:t>
    </dgm:pt>
    <dgm:pt modelId="{662BC98F-3020-4D47-9990-20A51AEA0806}" type="parTrans" cxnId="{22A0225B-573E-4E6F-9562-9DA34B496E19}">
      <dgm:prSet/>
      <dgm:spPr/>
      <dgm:t>
        <a:bodyPr/>
        <a:lstStyle/>
        <a:p>
          <a:endParaRPr lang="en-US" sz="1200" noProof="0"/>
        </a:p>
      </dgm:t>
    </dgm:pt>
    <dgm:pt modelId="{137982DB-CA8E-46E2-AAAE-4185D0B6513D}" type="sibTrans" cxnId="{22A0225B-573E-4E6F-9562-9DA34B496E19}">
      <dgm:prSet/>
      <dgm:spPr/>
      <dgm:t>
        <a:bodyPr/>
        <a:lstStyle/>
        <a:p>
          <a:endParaRPr lang="en-US" sz="1200" noProof="0"/>
        </a:p>
      </dgm:t>
    </dgm:pt>
    <dgm:pt modelId="{C08590E8-CB84-4424-B062-76DC1350BC6B}">
      <dgm:prSet phldrT="[Texto]" custT="1"/>
      <dgm:spPr/>
      <dgm:t>
        <a:bodyPr/>
        <a:lstStyle/>
        <a:p>
          <a:endParaRPr lang="en-US" sz="1200" noProof="0"/>
        </a:p>
      </dgm:t>
    </dgm:pt>
    <dgm:pt modelId="{7F80B3A9-F993-4765-A644-82A329ACC484}" type="parTrans" cxnId="{F8FFE33E-5240-45A5-8542-78EAED85C21C}">
      <dgm:prSet/>
      <dgm:spPr/>
      <dgm:t>
        <a:bodyPr/>
        <a:lstStyle/>
        <a:p>
          <a:endParaRPr lang="en-US" sz="1200" noProof="0"/>
        </a:p>
      </dgm:t>
    </dgm:pt>
    <dgm:pt modelId="{552F510F-A212-474A-B1C3-89919A76596E}" type="sibTrans" cxnId="{F8FFE33E-5240-45A5-8542-78EAED85C21C}">
      <dgm:prSet/>
      <dgm:spPr/>
      <dgm:t>
        <a:bodyPr/>
        <a:lstStyle/>
        <a:p>
          <a:endParaRPr lang="en-US" sz="1200" noProof="0"/>
        </a:p>
      </dgm:t>
    </dgm:pt>
    <dgm:pt modelId="{1E4FEE5A-C2FE-4EAE-8342-B0FC2E1F701D}">
      <dgm:prSet phldrT="[Texto]" custT="1"/>
      <dgm:spPr/>
      <dgm:t>
        <a:bodyPr/>
        <a:lstStyle/>
        <a:p>
          <a:endParaRPr lang="en-US" sz="1200" noProof="0"/>
        </a:p>
      </dgm:t>
    </dgm:pt>
    <dgm:pt modelId="{3A9CDDF8-FB2C-43F8-B5DE-A838B2C30B15}" type="parTrans" cxnId="{0E66881D-FF90-4212-8DBD-6AB1BC081876}">
      <dgm:prSet/>
      <dgm:spPr/>
      <dgm:t>
        <a:bodyPr/>
        <a:lstStyle/>
        <a:p>
          <a:endParaRPr lang="en-US" sz="1200" noProof="0"/>
        </a:p>
      </dgm:t>
    </dgm:pt>
    <dgm:pt modelId="{F0750532-EF3F-4630-8CE0-BF8CB2968274}" type="sibTrans" cxnId="{0E66881D-FF90-4212-8DBD-6AB1BC081876}">
      <dgm:prSet/>
      <dgm:spPr/>
      <dgm:t>
        <a:bodyPr/>
        <a:lstStyle/>
        <a:p>
          <a:endParaRPr lang="en-US" sz="1200" noProof="0"/>
        </a:p>
      </dgm:t>
    </dgm:pt>
    <dgm:pt modelId="{A4B19D4A-7D0A-49FD-95B1-C228038E51B0}">
      <dgm:prSet phldrT="[Texto]" custT="1"/>
      <dgm:spPr/>
      <dgm:t>
        <a:bodyPr/>
        <a:lstStyle/>
        <a:p>
          <a:endParaRPr lang="en-US" sz="1200" noProof="0" dirty="0"/>
        </a:p>
      </dgm:t>
    </dgm:pt>
    <dgm:pt modelId="{E789752D-B891-44D0-A816-49B899A82785}" type="sibTrans" cxnId="{C8D8E8D1-D415-43F5-9F82-A2498CC595DB}">
      <dgm:prSet/>
      <dgm:spPr/>
      <dgm:t>
        <a:bodyPr/>
        <a:lstStyle/>
        <a:p>
          <a:endParaRPr lang="en-US" sz="1200" noProof="0"/>
        </a:p>
      </dgm:t>
    </dgm:pt>
    <dgm:pt modelId="{4B053502-E0AF-41BC-AC7E-88CBF6B74B4F}" type="parTrans" cxnId="{C8D8E8D1-D415-43F5-9F82-A2498CC595DB}">
      <dgm:prSet/>
      <dgm:spPr/>
      <dgm:t>
        <a:bodyPr/>
        <a:lstStyle/>
        <a:p>
          <a:endParaRPr lang="en-US" sz="1200" noProof="0"/>
        </a:p>
      </dgm:t>
    </dgm:pt>
    <dgm:pt modelId="{E2D4CCE9-1782-41E6-A380-99D45063477C}">
      <dgm:prSet custT="1"/>
      <dgm:spPr/>
      <dgm:t>
        <a:bodyPr/>
        <a:lstStyle/>
        <a:p>
          <a:pPr algn="l"/>
          <a:r>
            <a:rPr lang="en-US" sz="1400" noProof="0" dirty="0" smtClean="0"/>
            <a:t>General </a:t>
          </a:r>
          <a:r>
            <a:rPr lang="en-US" sz="1400" noProof="0" dirty="0" smtClean="0"/>
            <a:t>arrangement  </a:t>
          </a:r>
          <a:r>
            <a:rPr lang="en-US" sz="1400" noProof="0" dirty="0" smtClean="0"/>
            <a:t>drawings</a:t>
          </a:r>
          <a:endParaRPr lang="en-US" sz="1400" noProof="0" dirty="0"/>
        </a:p>
      </dgm:t>
    </dgm:pt>
    <dgm:pt modelId="{A7618C48-5B36-499C-ADAA-E6121E418A88}" type="parTrans" cxnId="{25F30AAC-69CB-42C8-B742-BAC6A05251A6}">
      <dgm:prSet/>
      <dgm:spPr/>
      <dgm:t>
        <a:bodyPr/>
        <a:lstStyle/>
        <a:p>
          <a:endParaRPr lang="en-US" noProof="0"/>
        </a:p>
      </dgm:t>
    </dgm:pt>
    <dgm:pt modelId="{3138DDB0-2330-4013-93AC-7F724820A590}" type="sibTrans" cxnId="{25F30AAC-69CB-42C8-B742-BAC6A05251A6}">
      <dgm:prSet/>
      <dgm:spPr/>
      <dgm:t>
        <a:bodyPr/>
        <a:lstStyle/>
        <a:p>
          <a:endParaRPr lang="en-US" noProof="0"/>
        </a:p>
      </dgm:t>
    </dgm:pt>
    <dgm:pt modelId="{6EAF477F-3BF2-47EB-B2C8-0EB6E859C8C7}">
      <dgm:prSet phldrT="[Texto]" custT="1"/>
      <dgm:spPr/>
      <dgm:t>
        <a:bodyPr/>
        <a:lstStyle/>
        <a:p>
          <a:pPr algn="l"/>
          <a:r>
            <a:rPr lang="en-US" sz="1400" noProof="0" dirty="0" smtClean="0"/>
            <a:t>Basic Structure calculation applying Lloyd’s Register software</a:t>
          </a:r>
          <a:endParaRPr lang="en-US" sz="1400" noProof="0" dirty="0"/>
        </a:p>
      </dgm:t>
    </dgm:pt>
    <dgm:pt modelId="{70067E04-E7D8-4098-9016-C6C20A648B5D}" type="parTrans" cxnId="{A6B35F5E-0FA6-46D9-9DB2-1B2FDEEAF4E0}">
      <dgm:prSet/>
      <dgm:spPr/>
      <dgm:t>
        <a:bodyPr/>
        <a:lstStyle/>
        <a:p>
          <a:endParaRPr lang="en-US" noProof="0"/>
        </a:p>
      </dgm:t>
    </dgm:pt>
    <dgm:pt modelId="{FEC7CCA1-8878-45A6-ADB7-8F18092143A2}" type="sibTrans" cxnId="{A6B35F5E-0FA6-46D9-9DB2-1B2FDEEAF4E0}">
      <dgm:prSet/>
      <dgm:spPr/>
      <dgm:t>
        <a:bodyPr/>
        <a:lstStyle/>
        <a:p>
          <a:endParaRPr lang="en-US" noProof="0"/>
        </a:p>
      </dgm:t>
    </dgm:pt>
    <dgm:pt modelId="{05AD6D9C-C14B-4C4B-A43C-F3EB12D3A012}">
      <dgm:prSet custT="1"/>
      <dgm:spPr/>
      <dgm:t>
        <a:bodyPr/>
        <a:lstStyle/>
        <a:p>
          <a:pPr algn="l"/>
          <a:r>
            <a:rPr lang="en-US" sz="1400" noProof="0" dirty="0" smtClean="0"/>
            <a:t>Basic Structure drawings</a:t>
          </a:r>
          <a:endParaRPr lang="en-US" sz="1400" noProof="0" dirty="0"/>
        </a:p>
      </dgm:t>
    </dgm:pt>
    <dgm:pt modelId="{76FAE73A-BFF1-45BF-994E-B8862B0F0646}" type="parTrans" cxnId="{778F2ED9-F391-428C-A8A9-315ED9B97D9E}">
      <dgm:prSet/>
      <dgm:spPr/>
      <dgm:t>
        <a:bodyPr/>
        <a:lstStyle/>
        <a:p>
          <a:endParaRPr lang="en-US" noProof="0"/>
        </a:p>
      </dgm:t>
    </dgm:pt>
    <dgm:pt modelId="{8366F1F2-E96A-4959-A72C-C8CA19D6F602}" type="sibTrans" cxnId="{778F2ED9-F391-428C-A8A9-315ED9B97D9E}">
      <dgm:prSet/>
      <dgm:spPr/>
      <dgm:t>
        <a:bodyPr/>
        <a:lstStyle/>
        <a:p>
          <a:endParaRPr lang="en-US" noProof="0"/>
        </a:p>
      </dgm:t>
    </dgm:pt>
    <dgm:pt modelId="{47A95798-0240-48F2-8759-BD2301F402BD}">
      <dgm:prSet custT="1"/>
      <dgm:spPr/>
      <dgm:t>
        <a:bodyPr/>
        <a:lstStyle/>
        <a:p>
          <a:pPr algn="l"/>
          <a:r>
            <a:rPr lang="en-US" sz="1400" noProof="0" dirty="0" smtClean="0"/>
            <a:t>Basic circuit drawings</a:t>
          </a:r>
          <a:endParaRPr lang="en-US" sz="1400" noProof="0" dirty="0"/>
        </a:p>
      </dgm:t>
    </dgm:pt>
    <dgm:pt modelId="{4BA466BB-4901-427C-AF52-0BA09B138509}" type="parTrans" cxnId="{3E923B4A-08E5-4D6E-BCDF-7C2EB573BE86}">
      <dgm:prSet/>
      <dgm:spPr/>
      <dgm:t>
        <a:bodyPr/>
        <a:lstStyle/>
        <a:p>
          <a:endParaRPr lang="es-EC"/>
        </a:p>
      </dgm:t>
    </dgm:pt>
    <dgm:pt modelId="{3CF37465-D600-48D0-BB34-7AC020D27FA6}" type="sibTrans" cxnId="{3E923B4A-08E5-4D6E-BCDF-7C2EB573BE86}">
      <dgm:prSet/>
      <dgm:spPr/>
      <dgm:t>
        <a:bodyPr/>
        <a:lstStyle/>
        <a:p>
          <a:endParaRPr lang="es-EC"/>
        </a:p>
      </dgm:t>
    </dgm:pt>
    <dgm:pt modelId="{3D7C55C3-D3C1-4D88-822E-97E45DE60880}">
      <dgm:prSet custT="1"/>
      <dgm:spPr/>
      <dgm:t>
        <a:bodyPr/>
        <a:lstStyle/>
        <a:p>
          <a:r>
            <a:rPr lang="en-US" sz="1400" noProof="0" dirty="0" smtClean="0"/>
            <a:t>3D model including hull, superstructure and outfitting</a:t>
          </a:r>
          <a:endParaRPr lang="es-EC" sz="1400" dirty="0"/>
        </a:p>
      </dgm:t>
    </dgm:pt>
    <dgm:pt modelId="{049C452A-DD08-4B97-B886-6DE0C95A0FC4}" type="parTrans" cxnId="{F0A3C6B1-A5FF-49E4-929E-8BF18FA98409}">
      <dgm:prSet/>
      <dgm:spPr/>
      <dgm:t>
        <a:bodyPr/>
        <a:lstStyle/>
        <a:p>
          <a:endParaRPr lang="es-EC"/>
        </a:p>
      </dgm:t>
    </dgm:pt>
    <dgm:pt modelId="{2252EC09-91D3-4043-B815-10C4EE439E97}" type="sibTrans" cxnId="{F0A3C6B1-A5FF-49E4-929E-8BF18FA98409}">
      <dgm:prSet/>
      <dgm:spPr/>
      <dgm:t>
        <a:bodyPr/>
        <a:lstStyle/>
        <a:p>
          <a:endParaRPr lang="es-EC"/>
        </a:p>
      </dgm:t>
    </dgm:pt>
    <dgm:pt modelId="{809CEEA2-517E-41E5-AEF4-7FA100AEFF87}" type="pres">
      <dgm:prSet presAssocID="{1B384F02-FF78-44DA-9C5F-95BA4EB6CF2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81F0897-AF37-4477-BC2B-A1EA3E881752}" type="pres">
      <dgm:prSet presAssocID="{00D2320F-1E24-40EE-9E8E-BFC4CE32C478}" presName="composite" presStyleCnt="0"/>
      <dgm:spPr/>
    </dgm:pt>
    <dgm:pt modelId="{1613AEBC-E177-4E79-A69C-DCE651474F27}" type="pres">
      <dgm:prSet presAssocID="{00D2320F-1E24-40EE-9E8E-BFC4CE32C478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8B52CE-C78C-43AC-B7D1-87FD2612B3C5}" type="pres">
      <dgm:prSet presAssocID="{00D2320F-1E24-40EE-9E8E-BFC4CE32C478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8B8039C-8B8D-47BA-8025-33E2A5C5ED40}" type="pres">
      <dgm:prSet presAssocID="{6EA6E36E-AE13-4DCB-A5C3-DA9CAC797044}" presName="sp" presStyleCnt="0"/>
      <dgm:spPr/>
    </dgm:pt>
    <dgm:pt modelId="{98625756-756A-4A2B-8061-3982E57559EF}" type="pres">
      <dgm:prSet presAssocID="{A4B19D4A-7D0A-49FD-95B1-C228038E51B0}" presName="composite" presStyleCnt="0"/>
      <dgm:spPr/>
    </dgm:pt>
    <dgm:pt modelId="{3993D776-0338-4D4E-AE39-B6FDB446DF64}" type="pres">
      <dgm:prSet presAssocID="{A4B19D4A-7D0A-49FD-95B1-C228038E51B0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E44F412-F702-4152-A465-E47D92CBCD63}" type="pres">
      <dgm:prSet presAssocID="{A4B19D4A-7D0A-49FD-95B1-C228038E51B0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310ED1-2245-461D-B970-7FD2F2A46F0D}" type="pres">
      <dgm:prSet presAssocID="{E789752D-B891-44D0-A816-49B899A82785}" presName="sp" presStyleCnt="0"/>
      <dgm:spPr/>
    </dgm:pt>
    <dgm:pt modelId="{5B8DF6FE-32F3-4ECE-B7B5-C0FF8933082B}" type="pres">
      <dgm:prSet presAssocID="{9C18542C-1A69-44E6-9907-6205CE329762}" presName="composite" presStyleCnt="0"/>
      <dgm:spPr/>
    </dgm:pt>
    <dgm:pt modelId="{603D6C13-E916-4268-B06E-210A09582FBC}" type="pres">
      <dgm:prSet presAssocID="{9C18542C-1A69-44E6-9907-6205CE329762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54E433-931E-4DE2-A79F-01962BB07349}" type="pres">
      <dgm:prSet presAssocID="{9C18542C-1A69-44E6-9907-6205CE329762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B6899F-18C6-4435-BA9C-F45CC40ECCF8}" type="pres">
      <dgm:prSet presAssocID="{137982DB-CA8E-46E2-AAAE-4185D0B6513D}" presName="sp" presStyleCnt="0"/>
      <dgm:spPr/>
    </dgm:pt>
    <dgm:pt modelId="{15714F65-9D65-448A-99CC-046CD46726A2}" type="pres">
      <dgm:prSet presAssocID="{C08590E8-CB84-4424-B062-76DC1350BC6B}" presName="composite" presStyleCnt="0"/>
      <dgm:spPr/>
    </dgm:pt>
    <dgm:pt modelId="{3CC18574-966F-4907-A868-28801D4EC21C}" type="pres">
      <dgm:prSet presAssocID="{C08590E8-CB84-4424-B062-76DC1350BC6B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5EFB85-BB54-4907-8BAE-01F0BA9890FB}" type="pres">
      <dgm:prSet presAssocID="{C08590E8-CB84-4424-B062-76DC1350BC6B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307215-3E46-430F-930D-AC06AC4BB8CB}" type="pres">
      <dgm:prSet presAssocID="{552F510F-A212-474A-B1C3-89919A76596E}" presName="sp" presStyleCnt="0"/>
      <dgm:spPr/>
    </dgm:pt>
    <dgm:pt modelId="{55EBDB38-29C7-4875-A66E-843B4F2A530E}" type="pres">
      <dgm:prSet presAssocID="{1E4FEE5A-C2FE-4EAE-8342-B0FC2E1F701D}" presName="composite" presStyleCnt="0"/>
      <dgm:spPr/>
    </dgm:pt>
    <dgm:pt modelId="{C1029A0B-899B-44F0-AC6F-D40671900ADD}" type="pres">
      <dgm:prSet presAssocID="{1E4FEE5A-C2FE-4EAE-8342-B0FC2E1F701D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4A31D2-062F-4763-80EC-9F1C46306D70}" type="pres">
      <dgm:prSet presAssocID="{1E4FEE5A-C2FE-4EAE-8342-B0FC2E1F701D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E923B4A-08E5-4D6E-BCDF-7C2EB573BE86}" srcId="{C08590E8-CB84-4424-B062-76DC1350BC6B}" destId="{47A95798-0240-48F2-8759-BD2301F402BD}" srcOrd="0" destOrd="0" parTransId="{4BA466BB-4901-427C-AF52-0BA09B138509}" sibTransId="{3CF37465-D600-48D0-BB34-7AC020D27FA6}"/>
    <dgm:cxn modelId="{778F2ED9-F391-428C-A8A9-315ED9B97D9E}" srcId="{9C18542C-1A69-44E6-9907-6205CE329762}" destId="{05AD6D9C-C14B-4C4B-A43C-F3EB12D3A012}" srcOrd="0" destOrd="0" parTransId="{76FAE73A-BFF1-45BF-994E-B8862B0F0646}" sibTransId="{8366F1F2-E96A-4959-A72C-C8CA19D6F602}"/>
    <dgm:cxn modelId="{44991163-CC48-480C-A702-58DFC72CF5EE}" type="presOf" srcId="{6EAF477F-3BF2-47EB-B2C8-0EB6E859C8C7}" destId="{0E44F412-F702-4152-A465-E47D92CBCD63}" srcOrd="0" destOrd="0" presId="urn:microsoft.com/office/officeart/2005/8/layout/chevron2"/>
    <dgm:cxn modelId="{22A0225B-573E-4E6F-9562-9DA34B496E19}" srcId="{1B384F02-FF78-44DA-9C5F-95BA4EB6CF27}" destId="{9C18542C-1A69-44E6-9907-6205CE329762}" srcOrd="2" destOrd="0" parTransId="{662BC98F-3020-4D47-9990-20A51AEA0806}" sibTransId="{137982DB-CA8E-46E2-AAAE-4185D0B6513D}"/>
    <dgm:cxn modelId="{58598742-4389-4004-81FB-CD295852655F}" type="presOf" srcId="{00D2320F-1E24-40EE-9E8E-BFC4CE32C478}" destId="{1613AEBC-E177-4E79-A69C-DCE651474F27}" srcOrd="0" destOrd="0" presId="urn:microsoft.com/office/officeart/2005/8/layout/chevron2"/>
    <dgm:cxn modelId="{0E66881D-FF90-4212-8DBD-6AB1BC081876}" srcId="{1B384F02-FF78-44DA-9C5F-95BA4EB6CF27}" destId="{1E4FEE5A-C2FE-4EAE-8342-B0FC2E1F701D}" srcOrd="4" destOrd="0" parTransId="{3A9CDDF8-FB2C-43F8-B5DE-A838B2C30B15}" sibTransId="{F0750532-EF3F-4630-8CE0-BF8CB2968274}"/>
    <dgm:cxn modelId="{39BF9021-7F94-4C6A-A4B8-C5A0C22D1418}" type="presOf" srcId="{9C18542C-1A69-44E6-9907-6205CE329762}" destId="{603D6C13-E916-4268-B06E-210A09582FBC}" srcOrd="0" destOrd="0" presId="urn:microsoft.com/office/officeart/2005/8/layout/chevron2"/>
    <dgm:cxn modelId="{25F30AAC-69CB-42C8-B742-BAC6A05251A6}" srcId="{00D2320F-1E24-40EE-9E8E-BFC4CE32C478}" destId="{E2D4CCE9-1782-41E6-A380-99D45063477C}" srcOrd="0" destOrd="0" parTransId="{A7618C48-5B36-499C-ADAA-E6121E418A88}" sibTransId="{3138DDB0-2330-4013-93AC-7F724820A590}"/>
    <dgm:cxn modelId="{06AB1C21-BA41-4F88-A88F-FF2E6D3DAE68}" type="presOf" srcId="{E2D4CCE9-1782-41E6-A380-99D45063477C}" destId="{958B52CE-C78C-43AC-B7D1-87FD2612B3C5}" srcOrd="0" destOrd="0" presId="urn:microsoft.com/office/officeart/2005/8/layout/chevron2"/>
    <dgm:cxn modelId="{D797CF26-D876-4AAC-8C74-9FDF81B2DB66}" type="presOf" srcId="{05AD6D9C-C14B-4C4B-A43C-F3EB12D3A012}" destId="{2854E433-931E-4DE2-A79F-01962BB07349}" srcOrd="0" destOrd="0" presId="urn:microsoft.com/office/officeart/2005/8/layout/chevron2"/>
    <dgm:cxn modelId="{F0A3C6B1-A5FF-49E4-929E-8BF18FA98409}" srcId="{1E4FEE5A-C2FE-4EAE-8342-B0FC2E1F701D}" destId="{3D7C55C3-D3C1-4D88-822E-97E45DE60880}" srcOrd="0" destOrd="0" parTransId="{049C452A-DD08-4B97-B886-6DE0C95A0FC4}" sibTransId="{2252EC09-91D3-4043-B815-10C4EE439E97}"/>
    <dgm:cxn modelId="{5DB1A0F5-AE03-4927-B72B-F1CF315E555F}" type="presOf" srcId="{47A95798-0240-48F2-8759-BD2301F402BD}" destId="{7A5EFB85-BB54-4907-8BAE-01F0BA9890FB}" srcOrd="0" destOrd="0" presId="urn:microsoft.com/office/officeart/2005/8/layout/chevron2"/>
    <dgm:cxn modelId="{0E97CA3D-91D5-49AB-AFE2-CE145A810B7C}" type="presOf" srcId="{C08590E8-CB84-4424-B062-76DC1350BC6B}" destId="{3CC18574-966F-4907-A868-28801D4EC21C}" srcOrd="0" destOrd="0" presId="urn:microsoft.com/office/officeart/2005/8/layout/chevron2"/>
    <dgm:cxn modelId="{F8FFE33E-5240-45A5-8542-78EAED85C21C}" srcId="{1B384F02-FF78-44DA-9C5F-95BA4EB6CF27}" destId="{C08590E8-CB84-4424-B062-76DC1350BC6B}" srcOrd="3" destOrd="0" parTransId="{7F80B3A9-F993-4765-A644-82A329ACC484}" sibTransId="{552F510F-A212-474A-B1C3-89919A76596E}"/>
    <dgm:cxn modelId="{A6B35F5E-0FA6-46D9-9DB2-1B2FDEEAF4E0}" srcId="{A4B19D4A-7D0A-49FD-95B1-C228038E51B0}" destId="{6EAF477F-3BF2-47EB-B2C8-0EB6E859C8C7}" srcOrd="0" destOrd="0" parTransId="{70067E04-E7D8-4098-9016-C6C20A648B5D}" sibTransId="{FEC7CCA1-8878-45A6-ADB7-8F18092143A2}"/>
    <dgm:cxn modelId="{556E1AEE-3AA1-46E2-AF19-E9F864BBC758}" type="presOf" srcId="{1B384F02-FF78-44DA-9C5F-95BA4EB6CF27}" destId="{809CEEA2-517E-41E5-AEF4-7FA100AEFF87}" srcOrd="0" destOrd="0" presId="urn:microsoft.com/office/officeart/2005/8/layout/chevron2"/>
    <dgm:cxn modelId="{EC6DAE49-F08C-4518-841C-492603F4B029}" type="presOf" srcId="{3D7C55C3-D3C1-4D88-822E-97E45DE60880}" destId="{754A31D2-062F-4763-80EC-9F1C46306D70}" srcOrd="0" destOrd="0" presId="urn:microsoft.com/office/officeart/2005/8/layout/chevron2"/>
    <dgm:cxn modelId="{5CC3154E-1C0C-446D-AF4E-2883B9934DD6}" type="presOf" srcId="{A4B19D4A-7D0A-49FD-95B1-C228038E51B0}" destId="{3993D776-0338-4D4E-AE39-B6FDB446DF64}" srcOrd="0" destOrd="0" presId="urn:microsoft.com/office/officeart/2005/8/layout/chevron2"/>
    <dgm:cxn modelId="{C8D8E8D1-D415-43F5-9F82-A2498CC595DB}" srcId="{1B384F02-FF78-44DA-9C5F-95BA4EB6CF27}" destId="{A4B19D4A-7D0A-49FD-95B1-C228038E51B0}" srcOrd="1" destOrd="0" parTransId="{4B053502-E0AF-41BC-AC7E-88CBF6B74B4F}" sibTransId="{E789752D-B891-44D0-A816-49B899A82785}"/>
    <dgm:cxn modelId="{56C80646-C735-4807-B3EC-3D0491C49BEF}" type="presOf" srcId="{1E4FEE5A-C2FE-4EAE-8342-B0FC2E1F701D}" destId="{C1029A0B-899B-44F0-AC6F-D40671900ADD}" srcOrd="0" destOrd="0" presId="urn:microsoft.com/office/officeart/2005/8/layout/chevron2"/>
    <dgm:cxn modelId="{3578DD54-34E3-4EEA-9007-73B096E2F9BD}" srcId="{1B384F02-FF78-44DA-9C5F-95BA4EB6CF27}" destId="{00D2320F-1E24-40EE-9E8E-BFC4CE32C478}" srcOrd="0" destOrd="0" parTransId="{5D6026D9-70BE-4F56-B7C9-C551CEE7872F}" sibTransId="{6EA6E36E-AE13-4DCB-A5C3-DA9CAC797044}"/>
    <dgm:cxn modelId="{A71C8885-3602-472A-AD9D-D54D20F95CB2}" type="presParOf" srcId="{809CEEA2-517E-41E5-AEF4-7FA100AEFF87}" destId="{281F0897-AF37-4477-BC2B-A1EA3E881752}" srcOrd="0" destOrd="0" presId="urn:microsoft.com/office/officeart/2005/8/layout/chevron2"/>
    <dgm:cxn modelId="{FC88C97E-A869-4FAD-8DF5-CA48F5986979}" type="presParOf" srcId="{281F0897-AF37-4477-BC2B-A1EA3E881752}" destId="{1613AEBC-E177-4E79-A69C-DCE651474F27}" srcOrd="0" destOrd="0" presId="urn:microsoft.com/office/officeart/2005/8/layout/chevron2"/>
    <dgm:cxn modelId="{75580B24-5C75-40AA-8B2E-71F23F688C7D}" type="presParOf" srcId="{281F0897-AF37-4477-BC2B-A1EA3E881752}" destId="{958B52CE-C78C-43AC-B7D1-87FD2612B3C5}" srcOrd="1" destOrd="0" presId="urn:microsoft.com/office/officeart/2005/8/layout/chevron2"/>
    <dgm:cxn modelId="{4C6F937D-8075-4972-9456-9AB35F0D9022}" type="presParOf" srcId="{809CEEA2-517E-41E5-AEF4-7FA100AEFF87}" destId="{58B8039C-8B8D-47BA-8025-33E2A5C5ED40}" srcOrd="1" destOrd="0" presId="urn:microsoft.com/office/officeart/2005/8/layout/chevron2"/>
    <dgm:cxn modelId="{0B2B329E-08AD-47C3-B38A-6E80BDD3E67A}" type="presParOf" srcId="{809CEEA2-517E-41E5-AEF4-7FA100AEFF87}" destId="{98625756-756A-4A2B-8061-3982E57559EF}" srcOrd="2" destOrd="0" presId="urn:microsoft.com/office/officeart/2005/8/layout/chevron2"/>
    <dgm:cxn modelId="{6B5922BC-0A9B-4930-BA96-D13BBD3B475E}" type="presParOf" srcId="{98625756-756A-4A2B-8061-3982E57559EF}" destId="{3993D776-0338-4D4E-AE39-B6FDB446DF64}" srcOrd="0" destOrd="0" presId="urn:microsoft.com/office/officeart/2005/8/layout/chevron2"/>
    <dgm:cxn modelId="{5B479181-168F-49C6-BC6F-1D6DECC9B581}" type="presParOf" srcId="{98625756-756A-4A2B-8061-3982E57559EF}" destId="{0E44F412-F702-4152-A465-E47D92CBCD63}" srcOrd="1" destOrd="0" presId="urn:microsoft.com/office/officeart/2005/8/layout/chevron2"/>
    <dgm:cxn modelId="{FE3FAE80-4BC1-456E-AA24-5CE6460B2EC1}" type="presParOf" srcId="{809CEEA2-517E-41E5-AEF4-7FA100AEFF87}" destId="{3C310ED1-2245-461D-B970-7FD2F2A46F0D}" srcOrd="3" destOrd="0" presId="urn:microsoft.com/office/officeart/2005/8/layout/chevron2"/>
    <dgm:cxn modelId="{3511EED7-CADF-43FD-8A7D-B2087CB60AE0}" type="presParOf" srcId="{809CEEA2-517E-41E5-AEF4-7FA100AEFF87}" destId="{5B8DF6FE-32F3-4ECE-B7B5-C0FF8933082B}" srcOrd="4" destOrd="0" presId="urn:microsoft.com/office/officeart/2005/8/layout/chevron2"/>
    <dgm:cxn modelId="{F41773BB-F823-499C-8CF4-4BE04E57B982}" type="presParOf" srcId="{5B8DF6FE-32F3-4ECE-B7B5-C0FF8933082B}" destId="{603D6C13-E916-4268-B06E-210A09582FBC}" srcOrd="0" destOrd="0" presId="urn:microsoft.com/office/officeart/2005/8/layout/chevron2"/>
    <dgm:cxn modelId="{30E26C57-7B17-4819-8FAD-C81103EBED36}" type="presParOf" srcId="{5B8DF6FE-32F3-4ECE-B7B5-C0FF8933082B}" destId="{2854E433-931E-4DE2-A79F-01962BB07349}" srcOrd="1" destOrd="0" presId="urn:microsoft.com/office/officeart/2005/8/layout/chevron2"/>
    <dgm:cxn modelId="{3624A987-75F4-461C-B5DA-03633EA61CED}" type="presParOf" srcId="{809CEEA2-517E-41E5-AEF4-7FA100AEFF87}" destId="{4CB6899F-18C6-4435-BA9C-F45CC40ECCF8}" srcOrd="5" destOrd="0" presId="urn:microsoft.com/office/officeart/2005/8/layout/chevron2"/>
    <dgm:cxn modelId="{ED5B9212-2734-4713-A72B-D70ED47F78CA}" type="presParOf" srcId="{809CEEA2-517E-41E5-AEF4-7FA100AEFF87}" destId="{15714F65-9D65-448A-99CC-046CD46726A2}" srcOrd="6" destOrd="0" presId="urn:microsoft.com/office/officeart/2005/8/layout/chevron2"/>
    <dgm:cxn modelId="{D7C01AD8-196B-4BB2-9416-44B482BB70E1}" type="presParOf" srcId="{15714F65-9D65-448A-99CC-046CD46726A2}" destId="{3CC18574-966F-4907-A868-28801D4EC21C}" srcOrd="0" destOrd="0" presId="urn:microsoft.com/office/officeart/2005/8/layout/chevron2"/>
    <dgm:cxn modelId="{D7733899-6CEB-4BBD-A555-51C113443215}" type="presParOf" srcId="{15714F65-9D65-448A-99CC-046CD46726A2}" destId="{7A5EFB85-BB54-4907-8BAE-01F0BA9890FB}" srcOrd="1" destOrd="0" presId="urn:microsoft.com/office/officeart/2005/8/layout/chevron2"/>
    <dgm:cxn modelId="{38E0281C-093F-4D8F-B458-8658336D2121}" type="presParOf" srcId="{809CEEA2-517E-41E5-AEF4-7FA100AEFF87}" destId="{08307215-3E46-430F-930D-AC06AC4BB8CB}" srcOrd="7" destOrd="0" presId="urn:microsoft.com/office/officeart/2005/8/layout/chevron2"/>
    <dgm:cxn modelId="{12C28530-B249-4D69-B7F9-73D765A2A2DF}" type="presParOf" srcId="{809CEEA2-517E-41E5-AEF4-7FA100AEFF87}" destId="{55EBDB38-29C7-4875-A66E-843B4F2A530E}" srcOrd="8" destOrd="0" presId="urn:microsoft.com/office/officeart/2005/8/layout/chevron2"/>
    <dgm:cxn modelId="{9FB42F34-09F0-441C-8444-897CE3A1B02E}" type="presParOf" srcId="{55EBDB38-29C7-4875-A66E-843B4F2A530E}" destId="{C1029A0B-899B-44F0-AC6F-D40671900ADD}" srcOrd="0" destOrd="0" presId="urn:microsoft.com/office/officeart/2005/8/layout/chevron2"/>
    <dgm:cxn modelId="{CCDCA624-3914-424E-B650-155215731D62}" type="presParOf" srcId="{55EBDB38-29C7-4875-A66E-843B4F2A530E}" destId="{754A31D2-062F-4763-80EC-9F1C46306D7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384F02-FF78-44DA-9C5F-95BA4EB6CF27}" type="doc">
      <dgm:prSet loTypeId="urn:microsoft.com/office/officeart/2005/8/layout/chevron2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es-EC"/>
        </a:p>
      </dgm:t>
    </dgm:pt>
    <dgm:pt modelId="{00D2320F-1E24-40EE-9E8E-BFC4CE32C478}">
      <dgm:prSet phldrT="[Texto]" custT="1"/>
      <dgm:spPr/>
      <dgm:t>
        <a:bodyPr/>
        <a:lstStyle/>
        <a:p>
          <a:endParaRPr lang="en-US" sz="1200" noProof="0"/>
        </a:p>
      </dgm:t>
    </dgm:pt>
    <dgm:pt modelId="{5D6026D9-70BE-4F56-B7C9-C551CEE7872F}" type="parTrans" cxnId="{3578DD54-34E3-4EEA-9007-73B096E2F9BD}">
      <dgm:prSet/>
      <dgm:spPr/>
      <dgm:t>
        <a:bodyPr/>
        <a:lstStyle/>
        <a:p>
          <a:endParaRPr lang="en-US" sz="1200" noProof="0"/>
        </a:p>
      </dgm:t>
    </dgm:pt>
    <dgm:pt modelId="{6EA6E36E-AE13-4DCB-A5C3-DA9CAC797044}" type="sibTrans" cxnId="{3578DD54-34E3-4EEA-9007-73B096E2F9BD}">
      <dgm:prSet/>
      <dgm:spPr/>
      <dgm:t>
        <a:bodyPr/>
        <a:lstStyle/>
        <a:p>
          <a:endParaRPr lang="en-US" sz="1200" noProof="0"/>
        </a:p>
      </dgm:t>
    </dgm:pt>
    <dgm:pt modelId="{9C18542C-1A69-44E6-9907-6205CE329762}">
      <dgm:prSet phldrT="[Texto]" custT="1"/>
      <dgm:spPr/>
      <dgm:t>
        <a:bodyPr/>
        <a:lstStyle/>
        <a:p>
          <a:endParaRPr lang="en-US" sz="1200" noProof="0"/>
        </a:p>
      </dgm:t>
    </dgm:pt>
    <dgm:pt modelId="{662BC98F-3020-4D47-9990-20A51AEA0806}" type="parTrans" cxnId="{22A0225B-573E-4E6F-9562-9DA34B496E19}">
      <dgm:prSet/>
      <dgm:spPr/>
      <dgm:t>
        <a:bodyPr/>
        <a:lstStyle/>
        <a:p>
          <a:endParaRPr lang="en-US" sz="1200" noProof="0"/>
        </a:p>
      </dgm:t>
    </dgm:pt>
    <dgm:pt modelId="{137982DB-CA8E-46E2-AAAE-4185D0B6513D}" type="sibTrans" cxnId="{22A0225B-573E-4E6F-9562-9DA34B496E19}">
      <dgm:prSet/>
      <dgm:spPr/>
      <dgm:t>
        <a:bodyPr/>
        <a:lstStyle/>
        <a:p>
          <a:endParaRPr lang="en-US" sz="1200" noProof="0"/>
        </a:p>
      </dgm:t>
    </dgm:pt>
    <dgm:pt modelId="{C08590E8-CB84-4424-B062-76DC1350BC6B}">
      <dgm:prSet phldrT="[Texto]" custT="1"/>
      <dgm:spPr/>
      <dgm:t>
        <a:bodyPr/>
        <a:lstStyle/>
        <a:p>
          <a:endParaRPr lang="en-US" sz="1200" noProof="0"/>
        </a:p>
      </dgm:t>
    </dgm:pt>
    <dgm:pt modelId="{7F80B3A9-F993-4765-A644-82A329ACC484}" type="parTrans" cxnId="{F8FFE33E-5240-45A5-8542-78EAED85C21C}">
      <dgm:prSet/>
      <dgm:spPr/>
      <dgm:t>
        <a:bodyPr/>
        <a:lstStyle/>
        <a:p>
          <a:endParaRPr lang="en-US" sz="1200" noProof="0"/>
        </a:p>
      </dgm:t>
    </dgm:pt>
    <dgm:pt modelId="{552F510F-A212-474A-B1C3-89919A76596E}" type="sibTrans" cxnId="{F8FFE33E-5240-45A5-8542-78EAED85C21C}">
      <dgm:prSet/>
      <dgm:spPr/>
      <dgm:t>
        <a:bodyPr/>
        <a:lstStyle/>
        <a:p>
          <a:endParaRPr lang="en-US" sz="1200" noProof="0"/>
        </a:p>
      </dgm:t>
    </dgm:pt>
    <dgm:pt modelId="{1E4FEE5A-C2FE-4EAE-8342-B0FC2E1F701D}">
      <dgm:prSet phldrT="[Texto]" custT="1"/>
      <dgm:spPr/>
      <dgm:t>
        <a:bodyPr/>
        <a:lstStyle/>
        <a:p>
          <a:endParaRPr lang="en-US" sz="1200" noProof="0"/>
        </a:p>
      </dgm:t>
    </dgm:pt>
    <dgm:pt modelId="{3A9CDDF8-FB2C-43F8-B5DE-A838B2C30B15}" type="parTrans" cxnId="{0E66881D-FF90-4212-8DBD-6AB1BC081876}">
      <dgm:prSet/>
      <dgm:spPr/>
      <dgm:t>
        <a:bodyPr/>
        <a:lstStyle/>
        <a:p>
          <a:endParaRPr lang="en-US" sz="1200" noProof="0"/>
        </a:p>
      </dgm:t>
    </dgm:pt>
    <dgm:pt modelId="{F0750532-EF3F-4630-8CE0-BF8CB2968274}" type="sibTrans" cxnId="{0E66881D-FF90-4212-8DBD-6AB1BC081876}">
      <dgm:prSet/>
      <dgm:spPr/>
      <dgm:t>
        <a:bodyPr/>
        <a:lstStyle/>
        <a:p>
          <a:endParaRPr lang="en-US" sz="1200" noProof="0"/>
        </a:p>
      </dgm:t>
    </dgm:pt>
    <dgm:pt modelId="{A4B19D4A-7D0A-49FD-95B1-C228038E51B0}">
      <dgm:prSet phldrT="[Texto]" custT="1"/>
      <dgm:spPr/>
      <dgm:t>
        <a:bodyPr/>
        <a:lstStyle/>
        <a:p>
          <a:endParaRPr lang="en-US" sz="1200" noProof="0" dirty="0"/>
        </a:p>
      </dgm:t>
    </dgm:pt>
    <dgm:pt modelId="{E789752D-B891-44D0-A816-49B899A82785}" type="sibTrans" cxnId="{C8D8E8D1-D415-43F5-9F82-A2498CC595DB}">
      <dgm:prSet/>
      <dgm:spPr/>
      <dgm:t>
        <a:bodyPr/>
        <a:lstStyle/>
        <a:p>
          <a:endParaRPr lang="en-US" sz="1200" noProof="0"/>
        </a:p>
      </dgm:t>
    </dgm:pt>
    <dgm:pt modelId="{4B053502-E0AF-41BC-AC7E-88CBF6B74B4F}" type="parTrans" cxnId="{C8D8E8D1-D415-43F5-9F82-A2498CC595DB}">
      <dgm:prSet/>
      <dgm:spPr/>
      <dgm:t>
        <a:bodyPr/>
        <a:lstStyle/>
        <a:p>
          <a:endParaRPr lang="en-US" sz="1200" noProof="0"/>
        </a:p>
      </dgm:t>
    </dgm:pt>
    <dgm:pt modelId="{E2D4CCE9-1782-41E6-A380-99D45063477C}">
      <dgm:prSet custT="1"/>
      <dgm:spPr/>
      <dgm:t>
        <a:bodyPr/>
        <a:lstStyle/>
        <a:p>
          <a:pPr algn="l"/>
          <a:r>
            <a:rPr lang="en-US" sz="1400" noProof="0" dirty="0" smtClean="0"/>
            <a:t>General </a:t>
          </a:r>
          <a:r>
            <a:rPr lang="en-US" sz="1400" noProof="0" dirty="0" smtClean="0"/>
            <a:t>arrangement  </a:t>
          </a:r>
          <a:r>
            <a:rPr lang="en-US" sz="1400" noProof="0" dirty="0" smtClean="0"/>
            <a:t>drawings</a:t>
          </a:r>
          <a:endParaRPr lang="en-US" sz="1400" noProof="0" dirty="0"/>
        </a:p>
      </dgm:t>
    </dgm:pt>
    <dgm:pt modelId="{A7618C48-5B36-499C-ADAA-E6121E418A88}" type="parTrans" cxnId="{25F30AAC-69CB-42C8-B742-BAC6A05251A6}">
      <dgm:prSet/>
      <dgm:spPr/>
      <dgm:t>
        <a:bodyPr/>
        <a:lstStyle/>
        <a:p>
          <a:endParaRPr lang="en-US" noProof="0"/>
        </a:p>
      </dgm:t>
    </dgm:pt>
    <dgm:pt modelId="{3138DDB0-2330-4013-93AC-7F724820A590}" type="sibTrans" cxnId="{25F30AAC-69CB-42C8-B742-BAC6A05251A6}">
      <dgm:prSet/>
      <dgm:spPr/>
      <dgm:t>
        <a:bodyPr/>
        <a:lstStyle/>
        <a:p>
          <a:endParaRPr lang="en-US" noProof="0"/>
        </a:p>
      </dgm:t>
    </dgm:pt>
    <dgm:pt modelId="{6EAF477F-3BF2-47EB-B2C8-0EB6E859C8C7}">
      <dgm:prSet phldrT="[Texto]" custT="1"/>
      <dgm:spPr/>
      <dgm:t>
        <a:bodyPr/>
        <a:lstStyle/>
        <a:p>
          <a:pPr algn="l"/>
          <a:r>
            <a:rPr lang="en-US" sz="1400" noProof="0" dirty="0" smtClean="0"/>
            <a:t>Basic Structure calculation applying Lloyd’s Register software</a:t>
          </a:r>
          <a:endParaRPr lang="en-US" sz="1400" noProof="0" dirty="0"/>
        </a:p>
      </dgm:t>
    </dgm:pt>
    <dgm:pt modelId="{70067E04-E7D8-4098-9016-C6C20A648B5D}" type="parTrans" cxnId="{A6B35F5E-0FA6-46D9-9DB2-1B2FDEEAF4E0}">
      <dgm:prSet/>
      <dgm:spPr/>
      <dgm:t>
        <a:bodyPr/>
        <a:lstStyle/>
        <a:p>
          <a:endParaRPr lang="en-US" noProof="0"/>
        </a:p>
      </dgm:t>
    </dgm:pt>
    <dgm:pt modelId="{FEC7CCA1-8878-45A6-ADB7-8F18092143A2}" type="sibTrans" cxnId="{A6B35F5E-0FA6-46D9-9DB2-1B2FDEEAF4E0}">
      <dgm:prSet/>
      <dgm:spPr/>
      <dgm:t>
        <a:bodyPr/>
        <a:lstStyle/>
        <a:p>
          <a:endParaRPr lang="en-US" noProof="0"/>
        </a:p>
      </dgm:t>
    </dgm:pt>
    <dgm:pt modelId="{05AD6D9C-C14B-4C4B-A43C-F3EB12D3A012}">
      <dgm:prSet custT="1"/>
      <dgm:spPr/>
      <dgm:t>
        <a:bodyPr/>
        <a:lstStyle/>
        <a:p>
          <a:pPr algn="l"/>
          <a:r>
            <a:rPr lang="en-US" sz="1400" noProof="0" dirty="0" smtClean="0"/>
            <a:t>Basic Structure drawings</a:t>
          </a:r>
          <a:endParaRPr lang="en-US" sz="1400" noProof="0" dirty="0"/>
        </a:p>
      </dgm:t>
    </dgm:pt>
    <dgm:pt modelId="{76FAE73A-BFF1-45BF-994E-B8862B0F0646}" type="parTrans" cxnId="{778F2ED9-F391-428C-A8A9-315ED9B97D9E}">
      <dgm:prSet/>
      <dgm:spPr/>
      <dgm:t>
        <a:bodyPr/>
        <a:lstStyle/>
        <a:p>
          <a:endParaRPr lang="en-US" noProof="0"/>
        </a:p>
      </dgm:t>
    </dgm:pt>
    <dgm:pt modelId="{8366F1F2-E96A-4959-A72C-C8CA19D6F602}" type="sibTrans" cxnId="{778F2ED9-F391-428C-A8A9-315ED9B97D9E}">
      <dgm:prSet/>
      <dgm:spPr/>
      <dgm:t>
        <a:bodyPr/>
        <a:lstStyle/>
        <a:p>
          <a:endParaRPr lang="en-US" noProof="0"/>
        </a:p>
      </dgm:t>
    </dgm:pt>
    <dgm:pt modelId="{47A95798-0240-48F2-8759-BD2301F402BD}">
      <dgm:prSet custT="1"/>
      <dgm:spPr/>
      <dgm:t>
        <a:bodyPr/>
        <a:lstStyle/>
        <a:p>
          <a:pPr algn="l"/>
          <a:r>
            <a:rPr lang="en-US" sz="1400" noProof="0" dirty="0" smtClean="0"/>
            <a:t>Basic circuit drawings</a:t>
          </a:r>
          <a:endParaRPr lang="en-US" sz="1400" noProof="0" dirty="0"/>
        </a:p>
      </dgm:t>
    </dgm:pt>
    <dgm:pt modelId="{4BA466BB-4901-427C-AF52-0BA09B138509}" type="parTrans" cxnId="{3E923B4A-08E5-4D6E-BCDF-7C2EB573BE86}">
      <dgm:prSet/>
      <dgm:spPr/>
      <dgm:t>
        <a:bodyPr/>
        <a:lstStyle/>
        <a:p>
          <a:endParaRPr lang="es-EC"/>
        </a:p>
      </dgm:t>
    </dgm:pt>
    <dgm:pt modelId="{3CF37465-D600-48D0-BB34-7AC020D27FA6}" type="sibTrans" cxnId="{3E923B4A-08E5-4D6E-BCDF-7C2EB573BE86}">
      <dgm:prSet/>
      <dgm:spPr/>
      <dgm:t>
        <a:bodyPr/>
        <a:lstStyle/>
        <a:p>
          <a:endParaRPr lang="es-EC"/>
        </a:p>
      </dgm:t>
    </dgm:pt>
    <dgm:pt modelId="{3D7C55C3-D3C1-4D88-822E-97E45DE60880}">
      <dgm:prSet custT="1"/>
      <dgm:spPr/>
      <dgm:t>
        <a:bodyPr/>
        <a:lstStyle/>
        <a:p>
          <a:r>
            <a:rPr lang="en-US" sz="1400" noProof="0" dirty="0" smtClean="0"/>
            <a:t>3D model including hull, superstructure and outfitting</a:t>
          </a:r>
          <a:endParaRPr lang="es-EC" sz="1400" dirty="0"/>
        </a:p>
      </dgm:t>
    </dgm:pt>
    <dgm:pt modelId="{049C452A-DD08-4B97-B886-6DE0C95A0FC4}" type="parTrans" cxnId="{F0A3C6B1-A5FF-49E4-929E-8BF18FA98409}">
      <dgm:prSet/>
      <dgm:spPr/>
      <dgm:t>
        <a:bodyPr/>
        <a:lstStyle/>
        <a:p>
          <a:endParaRPr lang="es-EC"/>
        </a:p>
      </dgm:t>
    </dgm:pt>
    <dgm:pt modelId="{2252EC09-91D3-4043-B815-10C4EE439E97}" type="sibTrans" cxnId="{F0A3C6B1-A5FF-49E4-929E-8BF18FA98409}">
      <dgm:prSet/>
      <dgm:spPr/>
      <dgm:t>
        <a:bodyPr/>
        <a:lstStyle/>
        <a:p>
          <a:endParaRPr lang="es-EC"/>
        </a:p>
      </dgm:t>
    </dgm:pt>
    <dgm:pt modelId="{809CEEA2-517E-41E5-AEF4-7FA100AEFF87}" type="pres">
      <dgm:prSet presAssocID="{1B384F02-FF78-44DA-9C5F-95BA4EB6CF2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81F0897-AF37-4477-BC2B-A1EA3E881752}" type="pres">
      <dgm:prSet presAssocID="{00D2320F-1E24-40EE-9E8E-BFC4CE32C478}" presName="composite" presStyleCnt="0"/>
      <dgm:spPr/>
    </dgm:pt>
    <dgm:pt modelId="{1613AEBC-E177-4E79-A69C-DCE651474F27}" type="pres">
      <dgm:prSet presAssocID="{00D2320F-1E24-40EE-9E8E-BFC4CE32C478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8B52CE-C78C-43AC-B7D1-87FD2612B3C5}" type="pres">
      <dgm:prSet presAssocID="{00D2320F-1E24-40EE-9E8E-BFC4CE32C478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8B8039C-8B8D-47BA-8025-33E2A5C5ED40}" type="pres">
      <dgm:prSet presAssocID="{6EA6E36E-AE13-4DCB-A5C3-DA9CAC797044}" presName="sp" presStyleCnt="0"/>
      <dgm:spPr/>
    </dgm:pt>
    <dgm:pt modelId="{98625756-756A-4A2B-8061-3982E57559EF}" type="pres">
      <dgm:prSet presAssocID="{A4B19D4A-7D0A-49FD-95B1-C228038E51B0}" presName="composite" presStyleCnt="0"/>
      <dgm:spPr/>
    </dgm:pt>
    <dgm:pt modelId="{3993D776-0338-4D4E-AE39-B6FDB446DF64}" type="pres">
      <dgm:prSet presAssocID="{A4B19D4A-7D0A-49FD-95B1-C228038E51B0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E44F412-F702-4152-A465-E47D92CBCD63}" type="pres">
      <dgm:prSet presAssocID="{A4B19D4A-7D0A-49FD-95B1-C228038E51B0}" presName="descendantText" presStyleLbl="alignAcc1" presStyleIdx="1" presStyleCnt="5" custScaleY="12798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310ED1-2245-461D-B970-7FD2F2A46F0D}" type="pres">
      <dgm:prSet presAssocID="{E789752D-B891-44D0-A816-49B899A82785}" presName="sp" presStyleCnt="0"/>
      <dgm:spPr/>
    </dgm:pt>
    <dgm:pt modelId="{5B8DF6FE-32F3-4ECE-B7B5-C0FF8933082B}" type="pres">
      <dgm:prSet presAssocID="{9C18542C-1A69-44E6-9907-6205CE329762}" presName="composite" presStyleCnt="0"/>
      <dgm:spPr/>
    </dgm:pt>
    <dgm:pt modelId="{603D6C13-E916-4268-B06E-210A09582FBC}" type="pres">
      <dgm:prSet presAssocID="{9C18542C-1A69-44E6-9907-6205CE329762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54E433-931E-4DE2-A79F-01962BB07349}" type="pres">
      <dgm:prSet presAssocID="{9C18542C-1A69-44E6-9907-6205CE329762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B6899F-18C6-4435-BA9C-F45CC40ECCF8}" type="pres">
      <dgm:prSet presAssocID="{137982DB-CA8E-46E2-AAAE-4185D0B6513D}" presName="sp" presStyleCnt="0"/>
      <dgm:spPr/>
    </dgm:pt>
    <dgm:pt modelId="{15714F65-9D65-448A-99CC-046CD46726A2}" type="pres">
      <dgm:prSet presAssocID="{C08590E8-CB84-4424-B062-76DC1350BC6B}" presName="composite" presStyleCnt="0"/>
      <dgm:spPr/>
    </dgm:pt>
    <dgm:pt modelId="{3CC18574-966F-4907-A868-28801D4EC21C}" type="pres">
      <dgm:prSet presAssocID="{C08590E8-CB84-4424-B062-76DC1350BC6B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5EFB85-BB54-4907-8BAE-01F0BA9890FB}" type="pres">
      <dgm:prSet presAssocID="{C08590E8-CB84-4424-B062-76DC1350BC6B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307215-3E46-430F-930D-AC06AC4BB8CB}" type="pres">
      <dgm:prSet presAssocID="{552F510F-A212-474A-B1C3-89919A76596E}" presName="sp" presStyleCnt="0"/>
      <dgm:spPr/>
    </dgm:pt>
    <dgm:pt modelId="{55EBDB38-29C7-4875-A66E-843B4F2A530E}" type="pres">
      <dgm:prSet presAssocID="{1E4FEE5A-C2FE-4EAE-8342-B0FC2E1F701D}" presName="composite" presStyleCnt="0"/>
      <dgm:spPr/>
    </dgm:pt>
    <dgm:pt modelId="{C1029A0B-899B-44F0-AC6F-D40671900ADD}" type="pres">
      <dgm:prSet presAssocID="{1E4FEE5A-C2FE-4EAE-8342-B0FC2E1F701D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4A31D2-062F-4763-80EC-9F1C46306D70}" type="pres">
      <dgm:prSet presAssocID="{1E4FEE5A-C2FE-4EAE-8342-B0FC2E1F701D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8D8E8D1-D415-43F5-9F82-A2498CC595DB}" srcId="{1B384F02-FF78-44DA-9C5F-95BA4EB6CF27}" destId="{A4B19D4A-7D0A-49FD-95B1-C228038E51B0}" srcOrd="1" destOrd="0" parTransId="{4B053502-E0AF-41BC-AC7E-88CBF6B74B4F}" sibTransId="{E789752D-B891-44D0-A816-49B899A82785}"/>
    <dgm:cxn modelId="{4884A284-4E5F-4997-93AB-825610E91E6F}" type="presOf" srcId="{00D2320F-1E24-40EE-9E8E-BFC4CE32C478}" destId="{1613AEBC-E177-4E79-A69C-DCE651474F27}" srcOrd="0" destOrd="0" presId="urn:microsoft.com/office/officeart/2005/8/layout/chevron2"/>
    <dgm:cxn modelId="{019FED3A-9929-4B89-AB45-32D0DA9DDD95}" type="presOf" srcId="{1B384F02-FF78-44DA-9C5F-95BA4EB6CF27}" destId="{809CEEA2-517E-41E5-AEF4-7FA100AEFF87}" srcOrd="0" destOrd="0" presId="urn:microsoft.com/office/officeart/2005/8/layout/chevron2"/>
    <dgm:cxn modelId="{16E60319-7CEE-473A-8D4A-FFD8098AEC4D}" type="presOf" srcId="{A4B19D4A-7D0A-49FD-95B1-C228038E51B0}" destId="{3993D776-0338-4D4E-AE39-B6FDB446DF64}" srcOrd="0" destOrd="0" presId="urn:microsoft.com/office/officeart/2005/8/layout/chevron2"/>
    <dgm:cxn modelId="{778F2ED9-F391-428C-A8A9-315ED9B97D9E}" srcId="{9C18542C-1A69-44E6-9907-6205CE329762}" destId="{05AD6D9C-C14B-4C4B-A43C-F3EB12D3A012}" srcOrd="0" destOrd="0" parTransId="{76FAE73A-BFF1-45BF-994E-B8862B0F0646}" sibTransId="{8366F1F2-E96A-4959-A72C-C8CA19D6F602}"/>
    <dgm:cxn modelId="{F0A3C6B1-A5FF-49E4-929E-8BF18FA98409}" srcId="{1E4FEE5A-C2FE-4EAE-8342-B0FC2E1F701D}" destId="{3D7C55C3-D3C1-4D88-822E-97E45DE60880}" srcOrd="0" destOrd="0" parTransId="{049C452A-DD08-4B97-B886-6DE0C95A0FC4}" sibTransId="{2252EC09-91D3-4043-B815-10C4EE439E97}"/>
    <dgm:cxn modelId="{3578DD54-34E3-4EEA-9007-73B096E2F9BD}" srcId="{1B384F02-FF78-44DA-9C5F-95BA4EB6CF27}" destId="{00D2320F-1E24-40EE-9E8E-BFC4CE32C478}" srcOrd="0" destOrd="0" parTransId="{5D6026D9-70BE-4F56-B7C9-C551CEE7872F}" sibTransId="{6EA6E36E-AE13-4DCB-A5C3-DA9CAC797044}"/>
    <dgm:cxn modelId="{B9AEB838-A55E-4880-85B0-3AFCD1BDF495}" type="presOf" srcId="{9C18542C-1A69-44E6-9907-6205CE329762}" destId="{603D6C13-E916-4268-B06E-210A09582FBC}" srcOrd="0" destOrd="0" presId="urn:microsoft.com/office/officeart/2005/8/layout/chevron2"/>
    <dgm:cxn modelId="{3E923B4A-08E5-4D6E-BCDF-7C2EB573BE86}" srcId="{C08590E8-CB84-4424-B062-76DC1350BC6B}" destId="{47A95798-0240-48F2-8759-BD2301F402BD}" srcOrd="0" destOrd="0" parTransId="{4BA466BB-4901-427C-AF52-0BA09B138509}" sibTransId="{3CF37465-D600-48D0-BB34-7AC020D27FA6}"/>
    <dgm:cxn modelId="{5A3A8B3F-4507-4239-B73C-17D095202964}" type="presOf" srcId="{C08590E8-CB84-4424-B062-76DC1350BC6B}" destId="{3CC18574-966F-4907-A868-28801D4EC21C}" srcOrd="0" destOrd="0" presId="urn:microsoft.com/office/officeart/2005/8/layout/chevron2"/>
    <dgm:cxn modelId="{105B357C-26F6-4121-9EB7-9536B5186AA4}" type="presOf" srcId="{6EAF477F-3BF2-47EB-B2C8-0EB6E859C8C7}" destId="{0E44F412-F702-4152-A465-E47D92CBCD63}" srcOrd="0" destOrd="0" presId="urn:microsoft.com/office/officeart/2005/8/layout/chevron2"/>
    <dgm:cxn modelId="{25F30AAC-69CB-42C8-B742-BAC6A05251A6}" srcId="{00D2320F-1E24-40EE-9E8E-BFC4CE32C478}" destId="{E2D4CCE9-1782-41E6-A380-99D45063477C}" srcOrd="0" destOrd="0" parTransId="{A7618C48-5B36-499C-ADAA-E6121E418A88}" sibTransId="{3138DDB0-2330-4013-93AC-7F724820A590}"/>
    <dgm:cxn modelId="{22A0225B-573E-4E6F-9562-9DA34B496E19}" srcId="{1B384F02-FF78-44DA-9C5F-95BA4EB6CF27}" destId="{9C18542C-1A69-44E6-9907-6205CE329762}" srcOrd="2" destOrd="0" parTransId="{662BC98F-3020-4D47-9990-20A51AEA0806}" sibTransId="{137982DB-CA8E-46E2-AAAE-4185D0B6513D}"/>
    <dgm:cxn modelId="{7D4DFB6E-DBDF-4396-B0C9-B3E15CF5544E}" type="presOf" srcId="{1E4FEE5A-C2FE-4EAE-8342-B0FC2E1F701D}" destId="{C1029A0B-899B-44F0-AC6F-D40671900ADD}" srcOrd="0" destOrd="0" presId="urn:microsoft.com/office/officeart/2005/8/layout/chevron2"/>
    <dgm:cxn modelId="{A6B35F5E-0FA6-46D9-9DB2-1B2FDEEAF4E0}" srcId="{A4B19D4A-7D0A-49FD-95B1-C228038E51B0}" destId="{6EAF477F-3BF2-47EB-B2C8-0EB6E859C8C7}" srcOrd="0" destOrd="0" parTransId="{70067E04-E7D8-4098-9016-C6C20A648B5D}" sibTransId="{FEC7CCA1-8878-45A6-ADB7-8F18092143A2}"/>
    <dgm:cxn modelId="{7C5CD05B-E0E8-4249-8C67-062738D298C7}" type="presOf" srcId="{E2D4CCE9-1782-41E6-A380-99D45063477C}" destId="{958B52CE-C78C-43AC-B7D1-87FD2612B3C5}" srcOrd="0" destOrd="0" presId="urn:microsoft.com/office/officeart/2005/8/layout/chevron2"/>
    <dgm:cxn modelId="{07F526AC-81F7-4F3C-AD22-1E38F66E790D}" type="presOf" srcId="{47A95798-0240-48F2-8759-BD2301F402BD}" destId="{7A5EFB85-BB54-4907-8BAE-01F0BA9890FB}" srcOrd="0" destOrd="0" presId="urn:microsoft.com/office/officeart/2005/8/layout/chevron2"/>
    <dgm:cxn modelId="{F8FFE33E-5240-45A5-8542-78EAED85C21C}" srcId="{1B384F02-FF78-44DA-9C5F-95BA4EB6CF27}" destId="{C08590E8-CB84-4424-B062-76DC1350BC6B}" srcOrd="3" destOrd="0" parTransId="{7F80B3A9-F993-4765-A644-82A329ACC484}" sibTransId="{552F510F-A212-474A-B1C3-89919A76596E}"/>
    <dgm:cxn modelId="{0E66881D-FF90-4212-8DBD-6AB1BC081876}" srcId="{1B384F02-FF78-44DA-9C5F-95BA4EB6CF27}" destId="{1E4FEE5A-C2FE-4EAE-8342-B0FC2E1F701D}" srcOrd="4" destOrd="0" parTransId="{3A9CDDF8-FB2C-43F8-B5DE-A838B2C30B15}" sibTransId="{F0750532-EF3F-4630-8CE0-BF8CB2968274}"/>
    <dgm:cxn modelId="{432CAC11-65FA-47E2-BB4B-AF39A88EABC8}" type="presOf" srcId="{05AD6D9C-C14B-4C4B-A43C-F3EB12D3A012}" destId="{2854E433-931E-4DE2-A79F-01962BB07349}" srcOrd="0" destOrd="0" presId="urn:microsoft.com/office/officeart/2005/8/layout/chevron2"/>
    <dgm:cxn modelId="{69715FBA-BE56-4801-91F6-95D3F44F5918}" type="presOf" srcId="{3D7C55C3-D3C1-4D88-822E-97E45DE60880}" destId="{754A31D2-062F-4763-80EC-9F1C46306D70}" srcOrd="0" destOrd="0" presId="urn:microsoft.com/office/officeart/2005/8/layout/chevron2"/>
    <dgm:cxn modelId="{FDC91760-4B1C-4B3D-994E-3BFF7DD81736}" type="presParOf" srcId="{809CEEA2-517E-41E5-AEF4-7FA100AEFF87}" destId="{281F0897-AF37-4477-BC2B-A1EA3E881752}" srcOrd="0" destOrd="0" presId="urn:microsoft.com/office/officeart/2005/8/layout/chevron2"/>
    <dgm:cxn modelId="{22BCFD7B-CF3C-4EBC-82D8-EED733435F40}" type="presParOf" srcId="{281F0897-AF37-4477-BC2B-A1EA3E881752}" destId="{1613AEBC-E177-4E79-A69C-DCE651474F27}" srcOrd="0" destOrd="0" presId="urn:microsoft.com/office/officeart/2005/8/layout/chevron2"/>
    <dgm:cxn modelId="{24E51518-C52A-41C3-BAF7-3A63B1F5A721}" type="presParOf" srcId="{281F0897-AF37-4477-BC2B-A1EA3E881752}" destId="{958B52CE-C78C-43AC-B7D1-87FD2612B3C5}" srcOrd="1" destOrd="0" presId="urn:microsoft.com/office/officeart/2005/8/layout/chevron2"/>
    <dgm:cxn modelId="{59E14520-2E19-4330-8CF6-A040EA873BCC}" type="presParOf" srcId="{809CEEA2-517E-41E5-AEF4-7FA100AEFF87}" destId="{58B8039C-8B8D-47BA-8025-33E2A5C5ED40}" srcOrd="1" destOrd="0" presId="urn:microsoft.com/office/officeart/2005/8/layout/chevron2"/>
    <dgm:cxn modelId="{95330439-E006-434C-8A49-E48BEC5CA688}" type="presParOf" srcId="{809CEEA2-517E-41E5-AEF4-7FA100AEFF87}" destId="{98625756-756A-4A2B-8061-3982E57559EF}" srcOrd="2" destOrd="0" presId="urn:microsoft.com/office/officeart/2005/8/layout/chevron2"/>
    <dgm:cxn modelId="{59142283-B9BB-4611-A067-6A04A758EA64}" type="presParOf" srcId="{98625756-756A-4A2B-8061-3982E57559EF}" destId="{3993D776-0338-4D4E-AE39-B6FDB446DF64}" srcOrd="0" destOrd="0" presId="urn:microsoft.com/office/officeart/2005/8/layout/chevron2"/>
    <dgm:cxn modelId="{2106EE59-0F40-44FA-80E7-13B08E4D1100}" type="presParOf" srcId="{98625756-756A-4A2B-8061-3982E57559EF}" destId="{0E44F412-F702-4152-A465-E47D92CBCD63}" srcOrd="1" destOrd="0" presId="urn:microsoft.com/office/officeart/2005/8/layout/chevron2"/>
    <dgm:cxn modelId="{86696B4C-3660-4CE7-B084-257B29BE7BA1}" type="presParOf" srcId="{809CEEA2-517E-41E5-AEF4-7FA100AEFF87}" destId="{3C310ED1-2245-461D-B970-7FD2F2A46F0D}" srcOrd="3" destOrd="0" presId="urn:microsoft.com/office/officeart/2005/8/layout/chevron2"/>
    <dgm:cxn modelId="{E1B66A42-4922-4AB4-BD4A-74A755C29D03}" type="presParOf" srcId="{809CEEA2-517E-41E5-AEF4-7FA100AEFF87}" destId="{5B8DF6FE-32F3-4ECE-B7B5-C0FF8933082B}" srcOrd="4" destOrd="0" presId="urn:microsoft.com/office/officeart/2005/8/layout/chevron2"/>
    <dgm:cxn modelId="{5266CC1B-E4B2-4123-BD9A-1F00E27CFD38}" type="presParOf" srcId="{5B8DF6FE-32F3-4ECE-B7B5-C0FF8933082B}" destId="{603D6C13-E916-4268-B06E-210A09582FBC}" srcOrd="0" destOrd="0" presId="urn:microsoft.com/office/officeart/2005/8/layout/chevron2"/>
    <dgm:cxn modelId="{F44F3FFF-C4E8-4E2F-8054-CA198B59BEA6}" type="presParOf" srcId="{5B8DF6FE-32F3-4ECE-B7B5-C0FF8933082B}" destId="{2854E433-931E-4DE2-A79F-01962BB07349}" srcOrd="1" destOrd="0" presId="urn:microsoft.com/office/officeart/2005/8/layout/chevron2"/>
    <dgm:cxn modelId="{75F3B2F6-7CEE-4422-9B46-EFB8A9065710}" type="presParOf" srcId="{809CEEA2-517E-41E5-AEF4-7FA100AEFF87}" destId="{4CB6899F-18C6-4435-BA9C-F45CC40ECCF8}" srcOrd="5" destOrd="0" presId="urn:microsoft.com/office/officeart/2005/8/layout/chevron2"/>
    <dgm:cxn modelId="{EBFA2831-58D4-47C1-B1BB-3CC527C8D36F}" type="presParOf" srcId="{809CEEA2-517E-41E5-AEF4-7FA100AEFF87}" destId="{15714F65-9D65-448A-99CC-046CD46726A2}" srcOrd="6" destOrd="0" presId="urn:microsoft.com/office/officeart/2005/8/layout/chevron2"/>
    <dgm:cxn modelId="{8B0F615B-5034-4272-ABD8-E3B0E5578D77}" type="presParOf" srcId="{15714F65-9D65-448A-99CC-046CD46726A2}" destId="{3CC18574-966F-4907-A868-28801D4EC21C}" srcOrd="0" destOrd="0" presId="urn:microsoft.com/office/officeart/2005/8/layout/chevron2"/>
    <dgm:cxn modelId="{2AB31D23-14F3-49BB-93BB-83958CE898A0}" type="presParOf" srcId="{15714F65-9D65-448A-99CC-046CD46726A2}" destId="{7A5EFB85-BB54-4907-8BAE-01F0BA9890FB}" srcOrd="1" destOrd="0" presId="urn:microsoft.com/office/officeart/2005/8/layout/chevron2"/>
    <dgm:cxn modelId="{AE611C0B-6B9C-4FAB-AA89-444E6D255A07}" type="presParOf" srcId="{809CEEA2-517E-41E5-AEF4-7FA100AEFF87}" destId="{08307215-3E46-430F-930D-AC06AC4BB8CB}" srcOrd="7" destOrd="0" presId="urn:microsoft.com/office/officeart/2005/8/layout/chevron2"/>
    <dgm:cxn modelId="{BC70717F-1FC8-413C-A314-AE7C7321F095}" type="presParOf" srcId="{809CEEA2-517E-41E5-AEF4-7FA100AEFF87}" destId="{55EBDB38-29C7-4875-A66E-843B4F2A530E}" srcOrd="8" destOrd="0" presId="urn:microsoft.com/office/officeart/2005/8/layout/chevron2"/>
    <dgm:cxn modelId="{D6E4DE2E-CF98-41FC-B843-3210F803866F}" type="presParOf" srcId="{55EBDB38-29C7-4875-A66E-843B4F2A530E}" destId="{C1029A0B-899B-44F0-AC6F-D40671900ADD}" srcOrd="0" destOrd="0" presId="urn:microsoft.com/office/officeart/2005/8/layout/chevron2"/>
    <dgm:cxn modelId="{E0D964C5-CC95-4A79-B8F7-32283D533A80}" type="presParOf" srcId="{55EBDB38-29C7-4875-A66E-843B4F2A530E}" destId="{754A31D2-062F-4763-80EC-9F1C46306D7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AA2781-38D6-4C60-B064-7B3B9702F58E}" type="doc">
      <dgm:prSet loTypeId="urn:microsoft.com/office/officeart/2005/8/layout/hList6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1F3D2804-5C5F-40A7-BFD8-9812C896F978}">
      <dgm:prSet phldrT="[Texto]"/>
      <dgm:spPr/>
      <dgm:t>
        <a:bodyPr/>
        <a:lstStyle/>
        <a:p>
          <a:pPr algn="ctr"/>
          <a:r>
            <a:rPr lang="en-US" dirty="0" smtClean="0"/>
            <a:t>Complete Structural </a:t>
          </a:r>
          <a:r>
            <a:rPr lang="en-US" noProof="0" dirty="0" smtClean="0"/>
            <a:t>Calculation</a:t>
          </a:r>
          <a:r>
            <a:rPr lang="en-US" dirty="0" smtClean="0"/>
            <a:t> applying Lloyd’s Register software and using IACS recommendations</a:t>
          </a:r>
          <a:endParaRPr lang="en-US" dirty="0"/>
        </a:p>
      </dgm:t>
    </dgm:pt>
    <dgm:pt modelId="{24717EF0-0A17-42DE-9206-3E5DCD46AB8C}" type="parTrans" cxnId="{90A2FF8A-C8C2-4CA7-9295-ABE3F04736F7}">
      <dgm:prSet/>
      <dgm:spPr/>
      <dgm:t>
        <a:bodyPr/>
        <a:lstStyle/>
        <a:p>
          <a:endParaRPr lang="en-US"/>
        </a:p>
      </dgm:t>
    </dgm:pt>
    <dgm:pt modelId="{38F81A08-7C8C-48BC-84DB-1C0EED87BE27}" type="sibTrans" cxnId="{90A2FF8A-C8C2-4CA7-9295-ABE3F04736F7}">
      <dgm:prSet/>
      <dgm:spPr/>
      <dgm:t>
        <a:bodyPr/>
        <a:lstStyle/>
        <a:p>
          <a:endParaRPr lang="en-US"/>
        </a:p>
      </dgm:t>
    </dgm:pt>
    <dgm:pt modelId="{2913700C-BC05-4033-9F14-A5DB30B5BD9B}">
      <dgm:prSet phldrT="[Texto]"/>
      <dgm:spPr/>
      <dgm:t>
        <a:bodyPr/>
        <a:lstStyle/>
        <a:p>
          <a:pPr algn="ctr"/>
          <a:r>
            <a:rPr lang="en-US" dirty="0" smtClean="0"/>
            <a:t>Detail Structure drawings.</a:t>
          </a:r>
        </a:p>
        <a:p>
          <a:pPr algn="l"/>
          <a:r>
            <a:rPr lang="en-US" dirty="0" smtClean="0"/>
            <a:t>-Entire Frames</a:t>
          </a:r>
        </a:p>
        <a:p>
          <a:pPr algn="l"/>
          <a:r>
            <a:rPr lang="en-US" dirty="0" smtClean="0"/>
            <a:t>-Bulkheads </a:t>
          </a:r>
        </a:p>
        <a:p>
          <a:pPr algn="l"/>
          <a:r>
            <a:rPr lang="en-US" dirty="0" smtClean="0"/>
            <a:t>-Longitudinal </a:t>
          </a:r>
          <a:r>
            <a:rPr lang="en-US" dirty="0" smtClean="0"/>
            <a:t>section</a:t>
          </a:r>
          <a:endParaRPr lang="en-US" dirty="0" smtClean="0"/>
        </a:p>
        <a:p>
          <a:pPr algn="l"/>
          <a:r>
            <a:rPr lang="en-US" dirty="0" smtClean="0"/>
            <a:t>-Decks</a:t>
          </a:r>
          <a:endParaRPr lang="en-US" dirty="0"/>
        </a:p>
      </dgm:t>
    </dgm:pt>
    <dgm:pt modelId="{08A1C947-DFC2-43AF-8E29-FAA8262EAB3F}" type="parTrans" cxnId="{B461D759-C8AC-4771-AF75-046E606A9DCF}">
      <dgm:prSet/>
      <dgm:spPr/>
      <dgm:t>
        <a:bodyPr/>
        <a:lstStyle/>
        <a:p>
          <a:endParaRPr lang="en-US"/>
        </a:p>
      </dgm:t>
    </dgm:pt>
    <dgm:pt modelId="{9949E4EF-4444-4013-B8E5-54194D53F301}" type="sibTrans" cxnId="{B461D759-C8AC-4771-AF75-046E606A9DCF}">
      <dgm:prSet/>
      <dgm:spPr/>
      <dgm:t>
        <a:bodyPr/>
        <a:lstStyle/>
        <a:p>
          <a:endParaRPr lang="en-US"/>
        </a:p>
      </dgm:t>
    </dgm:pt>
    <dgm:pt modelId="{1C66433E-A43E-4D30-8666-FBFBB9CCF018}" type="pres">
      <dgm:prSet presAssocID="{9EAA2781-38D6-4C60-B064-7B3B9702F58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C714EDA-F1D4-415F-98ED-91853B32FA2D}" type="pres">
      <dgm:prSet presAssocID="{1F3D2804-5C5F-40A7-BFD8-9812C896F978}" presName="node" presStyleLbl="node1" presStyleIdx="0" presStyleCnt="2" custLinFactNeighborX="-64483" custLinFactNeighborY="66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3D13935-DB92-4D27-AC0C-71F1E4F63C5E}" type="pres">
      <dgm:prSet presAssocID="{38F81A08-7C8C-48BC-84DB-1C0EED87BE27}" presName="sibTrans" presStyleCnt="0"/>
      <dgm:spPr/>
    </dgm:pt>
    <dgm:pt modelId="{2B8E16C1-8B60-4A1A-8548-F46629C5256A}" type="pres">
      <dgm:prSet presAssocID="{2913700C-BC05-4033-9F14-A5DB30B5BD9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461D759-C8AC-4771-AF75-046E606A9DCF}" srcId="{9EAA2781-38D6-4C60-B064-7B3B9702F58E}" destId="{2913700C-BC05-4033-9F14-A5DB30B5BD9B}" srcOrd="1" destOrd="0" parTransId="{08A1C947-DFC2-43AF-8E29-FAA8262EAB3F}" sibTransId="{9949E4EF-4444-4013-B8E5-54194D53F301}"/>
    <dgm:cxn modelId="{2A26B8C6-63DD-4308-B0BF-A31B03584D13}" type="presOf" srcId="{2913700C-BC05-4033-9F14-A5DB30B5BD9B}" destId="{2B8E16C1-8B60-4A1A-8548-F46629C5256A}" srcOrd="0" destOrd="0" presId="urn:microsoft.com/office/officeart/2005/8/layout/hList6"/>
    <dgm:cxn modelId="{90A2FF8A-C8C2-4CA7-9295-ABE3F04736F7}" srcId="{9EAA2781-38D6-4C60-B064-7B3B9702F58E}" destId="{1F3D2804-5C5F-40A7-BFD8-9812C896F978}" srcOrd="0" destOrd="0" parTransId="{24717EF0-0A17-42DE-9206-3E5DCD46AB8C}" sibTransId="{38F81A08-7C8C-48BC-84DB-1C0EED87BE27}"/>
    <dgm:cxn modelId="{C98011AC-7B4E-4160-A411-77A169456075}" type="presOf" srcId="{1F3D2804-5C5F-40A7-BFD8-9812C896F978}" destId="{FC714EDA-F1D4-415F-98ED-91853B32FA2D}" srcOrd="0" destOrd="0" presId="urn:microsoft.com/office/officeart/2005/8/layout/hList6"/>
    <dgm:cxn modelId="{BBD8C4F6-1A9A-464A-AFE1-C74815D8F1EA}" type="presOf" srcId="{9EAA2781-38D6-4C60-B064-7B3B9702F58E}" destId="{1C66433E-A43E-4D30-8666-FBFBB9CCF018}" srcOrd="0" destOrd="0" presId="urn:microsoft.com/office/officeart/2005/8/layout/hList6"/>
    <dgm:cxn modelId="{77188691-0EC7-4A55-9BC9-54C7F5F4AE8A}" type="presParOf" srcId="{1C66433E-A43E-4D30-8666-FBFBB9CCF018}" destId="{FC714EDA-F1D4-415F-98ED-91853B32FA2D}" srcOrd="0" destOrd="0" presId="urn:microsoft.com/office/officeart/2005/8/layout/hList6"/>
    <dgm:cxn modelId="{7E2DF8CA-3571-4B95-990E-DDF8C0FBC468}" type="presParOf" srcId="{1C66433E-A43E-4D30-8666-FBFBB9CCF018}" destId="{83D13935-DB92-4D27-AC0C-71F1E4F63C5E}" srcOrd="1" destOrd="0" presId="urn:microsoft.com/office/officeart/2005/8/layout/hList6"/>
    <dgm:cxn modelId="{B87D5793-1023-432A-82EE-FCE77565B4AE}" type="presParOf" srcId="{1C66433E-A43E-4D30-8666-FBFBB9CCF018}" destId="{2B8E16C1-8B60-4A1A-8548-F46629C5256A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9B016C-0EFA-4C65-B3A9-757C5D99B2A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2161E20-692A-4ACC-8972-0CC38C712041}">
      <dgm:prSet phldrT="[Texto]" custT="1"/>
      <dgm:spPr/>
      <dgm:t>
        <a:bodyPr/>
        <a:lstStyle/>
        <a:p>
          <a:r>
            <a:rPr lang="en-US" sz="1400" noProof="0" dirty="0" smtClean="0"/>
            <a:t>Propeller &amp; offset drawing design</a:t>
          </a:r>
          <a:endParaRPr lang="es-EC" sz="1400" dirty="0"/>
        </a:p>
      </dgm:t>
    </dgm:pt>
    <dgm:pt modelId="{EC592670-EA51-4C5B-A862-09FE90BB868B}" type="parTrans" cxnId="{7483107B-1CD9-4BE3-9AC5-65E406538CD9}">
      <dgm:prSet/>
      <dgm:spPr/>
      <dgm:t>
        <a:bodyPr/>
        <a:lstStyle/>
        <a:p>
          <a:endParaRPr lang="es-EC" sz="1400"/>
        </a:p>
      </dgm:t>
    </dgm:pt>
    <dgm:pt modelId="{F17AA1B2-DEE3-416E-BA63-710EF4DABA25}" type="sibTrans" cxnId="{7483107B-1CD9-4BE3-9AC5-65E406538CD9}">
      <dgm:prSet/>
      <dgm:spPr/>
      <dgm:t>
        <a:bodyPr/>
        <a:lstStyle/>
        <a:p>
          <a:endParaRPr lang="es-EC" sz="1400"/>
        </a:p>
      </dgm:t>
    </dgm:pt>
    <dgm:pt modelId="{48663CBD-DFA2-444D-8620-07F9F1263816}">
      <dgm:prSet phldrT="[Texto]" custT="1"/>
      <dgm:spPr/>
      <dgm:t>
        <a:bodyPr/>
        <a:lstStyle/>
        <a:p>
          <a:r>
            <a:rPr lang="en-US" sz="1400" noProof="0" dirty="0" smtClean="0"/>
            <a:t>Estimation of added mass variation in CPP propellers</a:t>
          </a:r>
          <a:endParaRPr lang="es-EC" sz="1400" dirty="0"/>
        </a:p>
      </dgm:t>
    </dgm:pt>
    <dgm:pt modelId="{022C3ABF-4184-4CFE-B9CC-34327CECE2C5}" type="parTrans" cxnId="{5CD42ADD-382E-4F44-9D2F-905FDB760292}">
      <dgm:prSet/>
      <dgm:spPr/>
      <dgm:t>
        <a:bodyPr/>
        <a:lstStyle/>
        <a:p>
          <a:endParaRPr lang="es-EC" sz="1400"/>
        </a:p>
      </dgm:t>
    </dgm:pt>
    <dgm:pt modelId="{936F6506-9943-459C-8A81-844ADD60EFAD}" type="sibTrans" cxnId="{5CD42ADD-382E-4F44-9D2F-905FDB760292}">
      <dgm:prSet/>
      <dgm:spPr/>
      <dgm:t>
        <a:bodyPr/>
        <a:lstStyle/>
        <a:p>
          <a:endParaRPr lang="es-EC" sz="1400"/>
        </a:p>
      </dgm:t>
    </dgm:pt>
    <dgm:pt modelId="{550583F1-BC10-4226-9BBC-D880E5B04E8F}" type="pres">
      <dgm:prSet presAssocID="{BD9B016C-0EFA-4C65-B3A9-757C5D99B2A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7D09F690-BBA6-493B-AAAD-EDE7D2FED08E}" type="pres">
      <dgm:prSet presAssocID="{BD9B016C-0EFA-4C65-B3A9-757C5D99B2A0}" presName="Name1" presStyleCnt="0"/>
      <dgm:spPr/>
    </dgm:pt>
    <dgm:pt modelId="{A1C4A76C-B8EA-44C8-87CB-5F224F35F12B}" type="pres">
      <dgm:prSet presAssocID="{BD9B016C-0EFA-4C65-B3A9-757C5D99B2A0}" presName="cycle" presStyleCnt="0"/>
      <dgm:spPr/>
    </dgm:pt>
    <dgm:pt modelId="{E9A0988F-2E27-4F1C-B920-F9D7F6731E3C}" type="pres">
      <dgm:prSet presAssocID="{BD9B016C-0EFA-4C65-B3A9-757C5D99B2A0}" presName="srcNode" presStyleLbl="node1" presStyleIdx="0" presStyleCnt="2"/>
      <dgm:spPr/>
    </dgm:pt>
    <dgm:pt modelId="{66AFEB03-FDE1-4398-A3F4-79FB1813B9AB}" type="pres">
      <dgm:prSet presAssocID="{BD9B016C-0EFA-4C65-B3A9-757C5D99B2A0}" presName="conn" presStyleLbl="parChTrans1D2" presStyleIdx="0" presStyleCnt="1"/>
      <dgm:spPr/>
      <dgm:t>
        <a:bodyPr/>
        <a:lstStyle/>
        <a:p>
          <a:endParaRPr lang="es-EC"/>
        </a:p>
      </dgm:t>
    </dgm:pt>
    <dgm:pt modelId="{03F31FA4-E364-49A8-960A-B776A81BA248}" type="pres">
      <dgm:prSet presAssocID="{BD9B016C-0EFA-4C65-B3A9-757C5D99B2A0}" presName="extraNode" presStyleLbl="node1" presStyleIdx="0" presStyleCnt="2"/>
      <dgm:spPr/>
    </dgm:pt>
    <dgm:pt modelId="{630B86F1-BD41-4EF5-A38B-8EB075B2DF58}" type="pres">
      <dgm:prSet presAssocID="{BD9B016C-0EFA-4C65-B3A9-757C5D99B2A0}" presName="dstNode" presStyleLbl="node1" presStyleIdx="0" presStyleCnt="2"/>
      <dgm:spPr/>
    </dgm:pt>
    <dgm:pt modelId="{8792BBFD-34AF-42D0-8007-FD20CFE66977}" type="pres">
      <dgm:prSet presAssocID="{32161E20-692A-4ACC-8972-0CC38C712041}" presName="text_1" presStyleLbl="node1" presStyleIdx="0" presStyleCnt="2" custScaleY="10275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71C23C-28A5-4875-901B-3A9F824E298A}" type="pres">
      <dgm:prSet presAssocID="{32161E20-692A-4ACC-8972-0CC38C712041}" presName="accent_1" presStyleCnt="0"/>
      <dgm:spPr/>
    </dgm:pt>
    <dgm:pt modelId="{9038898E-9DBB-461D-8F04-FF847DC0BB6D}" type="pres">
      <dgm:prSet presAssocID="{32161E20-692A-4ACC-8972-0CC38C712041}" presName="accentRepeatNode" presStyleLbl="solidFgAcc1" presStyleIdx="0" presStyleCnt="2"/>
      <dgm:spPr/>
    </dgm:pt>
    <dgm:pt modelId="{549B4264-653E-4B17-BD18-68D98AF1AB08}" type="pres">
      <dgm:prSet presAssocID="{48663CBD-DFA2-444D-8620-07F9F1263816}" presName="text_2" presStyleLbl="node1" presStyleIdx="1" presStyleCnt="2" custScaleY="17095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4A65EA-BA60-4BCE-8991-2241FE6F26B0}" type="pres">
      <dgm:prSet presAssocID="{48663CBD-DFA2-444D-8620-07F9F1263816}" presName="accent_2" presStyleCnt="0"/>
      <dgm:spPr/>
    </dgm:pt>
    <dgm:pt modelId="{79327870-9D7E-4FCE-98F4-D8C0CD61BC88}" type="pres">
      <dgm:prSet presAssocID="{48663CBD-DFA2-444D-8620-07F9F1263816}" presName="accentRepeatNode" presStyleLbl="solidFgAcc1" presStyleIdx="1" presStyleCnt="2"/>
      <dgm:spPr/>
    </dgm:pt>
  </dgm:ptLst>
  <dgm:cxnLst>
    <dgm:cxn modelId="{6C6DBC78-7B42-445E-B6BC-D2C1A1BB4445}" type="presOf" srcId="{F17AA1B2-DEE3-416E-BA63-710EF4DABA25}" destId="{66AFEB03-FDE1-4398-A3F4-79FB1813B9AB}" srcOrd="0" destOrd="0" presId="urn:microsoft.com/office/officeart/2008/layout/VerticalCurvedList"/>
    <dgm:cxn modelId="{8154D3D0-3105-4C10-A5BA-63C6A771741E}" type="presOf" srcId="{48663CBD-DFA2-444D-8620-07F9F1263816}" destId="{549B4264-653E-4B17-BD18-68D98AF1AB08}" srcOrd="0" destOrd="0" presId="urn:microsoft.com/office/officeart/2008/layout/VerticalCurvedList"/>
    <dgm:cxn modelId="{7483107B-1CD9-4BE3-9AC5-65E406538CD9}" srcId="{BD9B016C-0EFA-4C65-B3A9-757C5D99B2A0}" destId="{32161E20-692A-4ACC-8972-0CC38C712041}" srcOrd="0" destOrd="0" parTransId="{EC592670-EA51-4C5B-A862-09FE90BB868B}" sibTransId="{F17AA1B2-DEE3-416E-BA63-710EF4DABA25}"/>
    <dgm:cxn modelId="{5CD42ADD-382E-4F44-9D2F-905FDB760292}" srcId="{BD9B016C-0EFA-4C65-B3A9-757C5D99B2A0}" destId="{48663CBD-DFA2-444D-8620-07F9F1263816}" srcOrd="1" destOrd="0" parTransId="{022C3ABF-4184-4CFE-B9CC-34327CECE2C5}" sibTransId="{936F6506-9943-459C-8A81-844ADD60EFAD}"/>
    <dgm:cxn modelId="{04A044C1-5426-41D1-B32E-F14ECAD5559F}" type="presOf" srcId="{32161E20-692A-4ACC-8972-0CC38C712041}" destId="{8792BBFD-34AF-42D0-8007-FD20CFE66977}" srcOrd="0" destOrd="0" presId="urn:microsoft.com/office/officeart/2008/layout/VerticalCurvedList"/>
    <dgm:cxn modelId="{0D2AE94C-C1C4-4890-AA82-5163E9CDC729}" type="presOf" srcId="{BD9B016C-0EFA-4C65-B3A9-757C5D99B2A0}" destId="{550583F1-BC10-4226-9BBC-D880E5B04E8F}" srcOrd="0" destOrd="0" presId="urn:microsoft.com/office/officeart/2008/layout/VerticalCurvedList"/>
    <dgm:cxn modelId="{32573429-383D-4FF8-96F3-84161AE805D2}" type="presParOf" srcId="{550583F1-BC10-4226-9BBC-D880E5B04E8F}" destId="{7D09F690-BBA6-493B-AAAD-EDE7D2FED08E}" srcOrd="0" destOrd="0" presId="urn:microsoft.com/office/officeart/2008/layout/VerticalCurvedList"/>
    <dgm:cxn modelId="{597B12AA-B0F3-485C-A10D-BCDC081E8DAB}" type="presParOf" srcId="{7D09F690-BBA6-493B-AAAD-EDE7D2FED08E}" destId="{A1C4A76C-B8EA-44C8-87CB-5F224F35F12B}" srcOrd="0" destOrd="0" presId="urn:microsoft.com/office/officeart/2008/layout/VerticalCurvedList"/>
    <dgm:cxn modelId="{A041E99F-47E8-4FBF-A51F-FB2AA174692B}" type="presParOf" srcId="{A1C4A76C-B8EA-44C8-87CB-5F224F35F12B}" destId="{E9A0988F-2E27-4F1C-B920-F9D7F6731E3C}" srcOrd="0" destOrd="0" presId="urn:microsoft.com/office/officeart/2008/layout/VerticalCurvedList"/>
    <dgm:cxn modelId="{CA5DAC01-4F72-4DB2-A656-BE0A9A7ADE55}" type="presParOf" srcId="{A1C4A76C-B8EA-44C8-87CB-5F224F35F12B}" destId="{66AFEB03-FDE1-4398-A3F4-79FB1813B9AB}" srcOrd="1" destOrd="0" presId="urn:microsoft.com/office/officeart/2008/layout/VerticalCurvedList"/>
    <dgm:cxn modelId="{62EF7B1A-8665-4F7D-803B-438AC877451F}" type="presParOf" srcId="{A1C4A76C-B8EA-44C8-87CB-5F224F35F12B}" destId="{03F31FA4-E364-49A8-960A-B776A81BA248}" srcOrd="2" destOrd="0" presId="urn:microsoft.com/office/officeart/2008/layout/VerticalCurvedList"/>
    <dgm:cxn modelId="{38502819-3EBF-4062-A450-4A6D3D92CA95}" type="presParOf" srcId="{A1C4A76C-B8EA-44C8-87CB-5F224F35F12B}" destId="{630B86F1-BD41-4EF5-A38B-8EB075B2DF58}" srcOrd="3" destOrd="0" presId="urn:microsoft.com/office/officeart/2008/layout/VerticalCurvedList"/>
    <dgm:cxn modelId="{D8E4839C-21F1-438E-B46C-9E10DF7D8BD5}" type="presParOf" srcId="{7D09F690-BBA6-493B-AAAD-EDE7D2FED08E}" destId="{8792BBFD-34AF-42D0-8007-FD20CFE66977}" srcOrd="1" destOrd="0" presId="urn:microsoft.com/office/officeart/2008/layout/VerticalCurvedList"/>
    <dgm:cxn modelId="{1ED5DFC6-1C2F-4B57-ADB6-6F4F770E9507}" type="presParOf" srcId="{7D09F690-BBA6-493B-AAAD-EDE7D2FED08E}" destId="{1D71C23C-28A5-4875-901B-3A9F824E298A}" srcOrd="2" destOrd="0" presId="urn:microsoft.com/office/officeart/2008/layout/VerticalCurvedList"/>
    <dgm:cxn modelId="{635D7B0E-C07B-4F42-B939-114CAB7BD79D}" type="presParOf" srcId="{1D71C23C-28A5-4875-901B-3A9F824E298A}" destId="{9038898E-9DBB-461D-8F04-FF847DC0BB6D}" srcOrd="0" destOrd="0" presId="urn:microsoft.com/office/officeart/2008/layout/VerticalCurvedList"/>
    <dgm:cxn modelId="{92DAE656-9395-4AD9-A993-099C218C112F}" type="presParOf" srcId="{7D09F690-BBA6-493B-AAAD-EDE7D2FED08E}" destId="{549B4264-653E-4B17-BD18-68D98AF1AB08}" srcOrd="3" destOrd="0" presId="urn:microsoft.com/office/officeart/2008/layout/VerticalCurvedList"/>
    <dgm:cxn modelId="{036C5953-3CBE-4FB9-AC52-340E7E18F7FF}" type="presParOf" srcId="{7D09F690-BBA6-493B-AAAD-EDE7D2FED08E}" destId="{534A65EA-BA60-4BCE-8991-2241FE6F26B0}" srcOrd="4" destOrd="0" presId="urn:microsoft.com/office/officeart/2008/layout/VerticalCurvedList"/>
    <dgm:cxn modelId="{E133F76E-EAD8-49D0-BE2A-6206AFC1C612}" type="presParOf" srcId="{534A65EA-BA60-4BCE-8991-2241FE6F26B0}" destId="{79327870-9D7E-4FCE-98F4-D8C0CD61BC8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9B016C-0EFA-4C65-B3A9-757C5D99B2A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2161E20-692A-4ACC-8972-0CC38C712041}">
      <dgm:prSet phldrT="[Texto]" custT="1"/>
      <dgm:spPr/>
      <dgm:t>
        <a:bodyPr/>
        <a:lstStyle/>
        <a:p>
          <a:r>
            <a:rPr lang="en-US" sz="1400" noProof="0" dirty="0" smtClean="0"/>
            <a:t>Propulsion System Estimation. </a:t>
          </a:r>
          <a:r>
            <a:rPr lang="en-US" sz="1400" noProof="0" dirty="0" smtClean="0"/>
            <a:t>Propeller-gearbox </a:t>
          </a:r>
          <a:r>
            <a:rPr lang="en-US" sz="1400" noProof="0" dirty="0" smtClean="0"/>
            <a:t>selection </a:t>
          </a:r>
          <a:endParaRPr lang="es-EC" sz="1400" dirty="0"/>
        </a:p>
      </dgm:t>
    </dgm:pt>
    <dgm:pt modelId="{EC592670-EA51-4C5B-A862-09FE90BB868B}" type="parTrans" cxnId="{7483107B-1CD9-4BE3-9AC5-65E406538CD9}">
      <dgm:prSet/>
      <dgm:spPr/>
      <dgm:t>
        <a:bodyPr/>
        <a:lstStyle/>
        <a:p>
          <a:endParaRPr lang="es-EC" sz="1400"/>
        </a:p>
      </dgm:t>
    </dgm:pt>
    <dgm:pt modelId="{F17AA1B2-DEE3-416E-BA63-710EF4DABA25}" type="sibTrans" cxnId="{7483107B-1CD9-4BE3-9AC5-65E406538CD9}">
      <dgm:prSet/>
      <dgm:spPr/>
      <dgm:t>
        <a:bodyPr/>
        <a:lstStyle/>
        <a:p>
          <a:endParaRPr lang="es-EC" sz="1400"/>
        </a:p>
      </dgm:t>
    </dgm:pt>
    <dgm:pt modelId="{48663CBD-DFA2-444D-8620-07F9F1263816}">
      <dgm:prSet phldrT="[Texto]" custT="1"/>
      <dgm:spPr/>
      <dgm:t>
        <a:bodyPr/>
        <a:lstStyle/>
        <a:p>
          <a:r>
            <a:rPr lang="en-US" sz="1400" noProof="0" dirty="0" smtClean="0"/>
            <a:t>Speed and Power estimation</a:t>
          </a:r>
          <a:endParaRPr lang="es-EC" sz="1400" dirty="0"/>
        </a:p>
      </dgm:t>
    </dgm:pt>
    <dgm:pt modelId="{022C3ABF-4184-4CFE-B9CC-34327CECE2C5}" type="parTrans" cxnId="{5CD42ADD-382E-4F44-9D2F-905FDB760292}">
      <dgm:prSet/>
      <dgm:spPr/>
      <dgm:t>
        <a:bodyPr/>
        <a:lstStyle/>
        <a:p>
          <a:endParaRPr lang="es-EC" sz="1400"/>
        </a:p>
      </dgm:t>
    </dgm:pt>
    <dgm:pt modelId="{936F6506-9943-459C-8A81-844ADD60EFAD}" type="sibTrans" cxnId="{5CD42ADD-382E-4F44-9D2F-905FDB760292}">
      <dgm:prSet/>
      <dgm:spPr/>
      <dgm:t>
        <a:bodyPr/>
        <a:lstStyle/>
        <a:p>
          <a:endParaRPr lang="es-EC" sz="1400"/>
        </a:p>
      </dgm:t>
    </dgm:pt>
    <dgm:pt modelId="{550583F1-BC10-4226-9BBC-D880E5B04E8F}" type="pres">
      <dgm:prSet presAssocID="{BD9B016C-0EFA-4C65-B3A9-757C5D99B2A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7D09F690-BBA6-493B-AAAD-EDE7D2FED08E}" type="pres">
      <dgm:prSet presAssocID="{BD9B016C-0EFA-4C65-B3A9-757C5D99B2A0}" presName="Name1" presStyleCnt="0"/>
      <dgm:spPr/>
    </dgm:pt>
    <dgm:pt modelId="{A1C4A76C-B8EA-44C8-87CB-5F224F35F12B}" type="pres">
      <dgm:prSet presAssocID="{BD9B016C-0EFA-4C65-B3A9-757C5D99B2A0}" presName="cycle" presStyleCnt="0"/>
      <dgm:spPr/>
    </dgm:pt>
    <dgm:pt modelId="{E9A0988F-2E27-4F1C-B920-F9D7F6731E3C}" type="pres">
      <dgm:prSet presAssocID="{BD9B016C-0EFA-4C65-B3A9-757C5D99B2A0}" presName="srcNode" presStyleLbl="node1" presStyleIdx="0" presStyleCnt="2"/>
      <dgm:spPr/>
    </dgm:pt>
    <dgm:pt modelId="{66AFEB03-FDE1-4398-A3F4-79FB1813B9AB}" type="pres">
      <dgm:prSet presAssocID="{BD9B016C-0EFA-4C65-B3A9-757C5D99B2A0}" presName="conn" presStyleLbl="parChTrans1D2" presStyleIdx="0" presStyleCnt="1"/>
      <dgm:spPr/>
      <dgm:t>
        <a:bodyPr/>
        <a:lstStyle/>
        <a:p>
          <a:endParaRPr lang="es-EC"/>
        </a:p>
      </dgm:t>
    </dgm:pt>
    <dgm:pt modelId="{03F31FA4-E364-49A8-960A-B776A81BA248}" type="pres">
      <dgm:prSet presAssocID="{BD9B016C-0EFA-4C65-B3A9-757C5D99B2A0}" presName="extraNode" presStyleLbl="node1" presStyleIdx="0" presStyleCnt="2"/>
      <dgm:spPr/>
    </dgm:pt>
    <dgm:pt modelId="{630B86F1-BD41-4EF5-A38B-8EB075B2DF58}" type="pres">
      <dgm:prSet presAssocID="{BD9B016C-0EFA-4C65-B3A9-757C5D99B2A0}" presName="dstNode" presStyleLbl="node1" presStyleIdx="0" presStyleCnt="2"/>
      <dgm:spPr/>
    </dgm:pt>
    <dgm:pt modelId="{8792BBFD-34AF-42D0-8007-FD20CFE66977}" type="pres">
      <dgm:prSet presAssocID="{32161E20-692A-4ACC-8972-0CC38C712041}" presName="text_1" presStyleLbl="node1" presStyleIdx="0" presStyleCnt="2" custScaleY="14912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71C23C-28A5-4875-901B-3A9F824E298A}" type="pres">
      <dgm:prSet presAssocID="{32161E20-692A-4ACC-8972-0CC38C712041}" presName="accent_1" presStyleCnt="0"/>
      <dgm:spPr/>
    </dgm:pt>
    <dgm:pt modelId="{9038898E-9DBB-461D-8F04-FF847DC0BB6D}" type="pres">
      <dgm:prSet presAssocID="{32161E20-692A-4ACC-8972-0CC38C712041}" presName="accentRepeatNode" presStyleLbl="solidFgAcc1" presStyleIdx="0" presStyleCnt="2"/>
      <dgm:spPr/>
    </dgm:pt>
    <dgm:pt modelId="{549B4264-653E-4B17-BD18-68D98AF1AB08}" type="pres">
      <dgm:prSet presAssocID="{48663CBD-DFA2-444D-8620-07F9F1263816}" presName="text_2" presStyleLbl="node1" presStyleIdx="1" presStyleCnt="2" custScaleY="10727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4A65EA-BA60-4BCE-8991-2241FE6F26B0}" type="pres">
      <dgm:prSet presAssocID="{48663CBD-DFA2-444D-8620-07F9F1263816}" presName="accent_2" presStyleCnt="0"/>
      <dgm:spPr/>
    </dgm:pt>
    <dgm:pt modelId="{79327870-9D7E-4FCE-98F4-D8C0CD61BC88}" type="pres">
      <dgm:prSet presAssocID="{48663CBD-DFA2-444D-8620-07F9F1263816}" presName="accentRepeatNode" presStyleLbl="solidFgAcc1" presStyleIdx="1" presStyleCnt="2"/>
      <dgm:spPr/>
    </dgm:pt>
  </dgm:ptLst>
  <dgm:cxnLst>
    <dgm:cxn modelId="{1D452B39-2791-4468-A91B-1F045E457EE3}" type="presOf" srcId="{F17AA1B2-DEE3-416E-BA63-710EF4DABA25}" destId="{66AFEB03-FDE1-4398-A3F4-79FB1813B9AB}" srcOrd="0" destOrd="0" presId="urn:microsoft.com/office/officeart/2008/layout/VerticalCurvedList"/>
    <dgm:cxn modelId="{2D17C409-0220-4520-ABEC-4CA88DBCB17E}" type="presOf" srcId="{48663CBD-DFA2-444D-8620-07F9F1263816}" destId="{549B4264-653E-4B17-BD18-68D98AF1AB08}" srcOrd="0" destOrd="0" presId="urn:microsoft.com/office/officeart/2008/layout/VerticalCurvedList"/>
    <dgm:cxn modelId="{7483107B-1CD9-4BE3-9AC5-65E406538CD9}" srcId="{BD9B016C-0EFA-4C65-B3A9-757C5D99B2A0}" destId="{32161E20-692A-4ACC-8972-0CC38C712041}" srcOrd="0" destOrd="0" parTransId="{EC592670-EA51-4C5B-A862-09FE90BB868B}" sibTransId="{F17AA1B2-DEE3-416E-BA63-710EF4DABA25}"/>
    <dgm:cxn modelId="{5CD42ADD-382E-4F44-9D2F-905FDB760292}" srcId="{BD9B016C-0EFA-4C65-B3A9-757C5D99B2A0}" destId="{48663CBD-DFA2-444D-8620-07F9F1263816}" srcOrd="1" destOrd="0" parTransId="{022C3ABF-4184-4CFE-B9CC-34327CECE2C5}" sibTransId="{936F6506-9943-459C-8A81-844ADD60EFAD}"/>
    <dgm:cxn modelId="{A2E10DB9-584D-44B6-987F-69ACCE906631}" type="presOf" srcId="{32161E20-692A-4ACC-8972-0CC38C712041}" destId="{8792BBFD-34AF-42D0-8007-FD20CFE66977}" srcOrd="0" destOrd="0" presId="urn:microsoft.com/office/officeart/2008/layout/VerticalCurvedList"/>
    <dgm:cxn modelId="{F34E71BF-E53E-4FEC-9161-3E878D7C6AF9}" type="presOf" srcId="{BD9B016C-0EFA-4C65-B3A9-757C5D99B2A0}" destId="{550583F1-BC10-4226-9BBC-D880E5B04E8F}" srcOrd="0" destOrd="0" presId="urn:microsoft.com/office/officeart/2008/layout/VerticalCurvedList"/>
    <dgm:cxn modelId="{F6944D04-6086-460C-A7CD-E7FFD709CB39}" type="presParOf" srcId="{550583F1-BC10-4226-9BBC-D880E5B04E8F}" destId="{7D09F690-BBA6-493B-AAAD-EDE7D2FED08E}" srcOrd="0" destOrd="0" presId="urn:microsoft.com/office/officeart/2008/layout/VerticalCurvedList"/>
    <dgm:cxn modelId="{B14030E4-C6F7-4E5C-A783-841EE0CA255D}" type="presParOf" srcId="{7D09F690-BBA6-493B-AAAD-EDE7D2FED08E}" destId="{A1C4A76C-B8EA-44C8-87CB-5F224F35F12B}" srcOrd="0" destOrd="0" presId="urn:microsoft.com/office/officeart/2008/layout/VerticalCurvedList"/>
    <dgm:cxn modelId="{D0D88967-C13B-4769-A7C0-A2A24C894739}" type="presParOf" srcId="{A1C4A76C-B8EA-44C8-87CB-5F224F35F12B}" destId="{E9A0988F-2E27-4F1C-B920-F9D7F6731E3C}" srcOrd="0" destOrd="0" presId="urn:microsoft.com/office/officeart/2008/layout/VerticalCurvedList"/>
    <dgm:cxn modelId="{0BC3B2D8-B99C-4667-8449-D24B91E0D89C}" type="presParOf" srcId="{A1C4A76C-B8EA-44C8-87CB-5F224F35F12B}" destId="{66AFEB03-FDE1-4398-A3F4-79FB1813B9AB}" srcOrd="1" destOrd="0" presId="urn:microsoft.com/office/officeart/2008/layout/VerticalCurvedList"/>
    <dgm:cxn modelId="{32072E0A-5383-4D20-85A3-A1D28755175E}" type="presParOf" srcId="{A1C4A76C-B8EA-44C8-87CB-5F224F35F12B}" destId="{03F31FA4-E364-49A8-960A-B776A81BA248}" srcOrd="2" destOrd="0" presId="urn:microsoft.com/office/officeart/2008/layout/VerticalCurvedList"/>
    <dgm:cxn modelId="{FD7969CD-DFD0-48A2-819E-CA454AA617D5}" type="presParOf" srcId="{A1C4A76C-B8EA-44C8-87CB-5F224F35F12B}" destId="{630B86F1-BD41-4EF5-A38B-8EB075B2DF58}" srcOrd="3" destOrd="0" presId="urn:microsoft.com/office/officeart/2008/layout/VerticalCurvedList"/>
    <dgm:cxn modelId="{347C65F1-F2C8-49AA-835B-83140D721C8B}" type="presParOf" srcId="{7D09F690-BBA6-493B-AAAD-EDE7D2FED08E}" destId="{8792BBFD-34AF-42D0-8007-FD20CFE66977}" srcOrd="1" destOrd="0" presId="urn:microsoft.com/office/officeart/2008/layout/VerticalCurvedList"/>
    <dgm:cxn modelId="{2477D739-F24B-467F-A613-A3376A3A1C76}" type="presParOf" srcId="{7D09F690-BBA6-493B-AAAD-EDE7D2FED08E}" destId="{1D71C23C-28A5-4875-901B-3A9F824E298A}" srcOrd="2" destOrd="0" presId="urn:microsoft.com/office/officeart/2008/layout/VerticalCurvedList"/>
    <dgm:cxn modelId="{26D6268C-F782-4B97-8A9A-ACA403D2C7D2}" type="presParOf" srcId="{1D71C23C-28A5-4875-901B-3A9F824E298A}" destId="{9038898E-9DBB-461D-8F04-FF847DC0BB6D}" srcOrd="0" destOrd="0" presId="urn:microsoft.com/office/officeart/2008/layout/VerticalCurvedList"/>
    <dgm:cxn modelId="{12FD3AF7-3ABD-4EC5-B531-8D136A012BAE}" type="presParOf" srcId="{7D09F690-BBA6-493B-AAAD-EDE7D2FED08E}" destId="{549B4264-653E-4B17-BD18-68D98AF1AB08}" srcOrd="3" destOrd="0" presId="urn:microsoft.com/office/officeart/2008/layout/VerticalCurvedList"/>
    <dgm:cxn modelId="{E9593E95-8EF3-432D-9864-2668E6851C00}" type="presParOf" srcId="{7D09F690-BBA6-493B-AAAD-EDE7D2FED08E}" destId="{534A65EA-BA60-4BCE-8991-2241FE6F26B0}" srcOrd="4" destOrd="0" presId="urn:microsoft.com/office/officeart/2008/layout/VerticalCurvedList"/>
    <dgm:cxn modelId="{3F53DB20-EEE5-4DD4-818B-817D3AC37A3C}" type="presParOf" srcId="{534A65EA-BA60-4BCE-8991-2241FE6F26B0}" destId="{79327870-9D7E-4FCE-98F4-D8C0CD61BC8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AF75E0-B12D-4C4A-B4E1-070541C858C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D84FCE72-A231-4B82-A7E9-69A56E958D77}">
      <dgm:prSet phldrT="[Texto]" custT="1"/>
      <dgm:spPr/>
      <dgm:t>
        <a:bodyPr/>
        <a:lstStyle/>
        <a:p>
          <a:pPr algn="ctr"/>
          <a:r>
            <a:rPr lang="en-US" sz="1400" noProof="0" dirty="0" smtClean="0"/>
            <a:t>Simulation and estimation of sea behavior parameters</a:t>
          </a:r>
          <a:endParaRPr lang="en-US" sz="1400" noProof="0" dirty="0"/>
        </a:p>
      </dgm:t>
    </dgm:pt>
    <dgm:pt modelId="{D56B68BC-9095-4174-9ED1-2177345E002D}" type="parTrans" cxnId="{6C1BD6E8-5D79-47EA-8728-B928593ADD4D}">
      <dgm:prSet/>
      <dgm:spPr/>
      <dgm:t>
        <a:bodyPr/>
        <a:lstStyle/>
        <a:p>
          <a:endParaRPr lang="es-EC" sz="1400"/>
        </a:p>
      </dgm:t>
    </dgm:pt>
    <dgm:pt modelId="{C59125C6-C9B1-4134-A520-0C5BAF891FD0}" type="sibTrans" cxnId="{6C1BD6E8-5D79-47EA-8728-B928593ADD4D}">
      <dgm:prSet/>
      <dgm:spPr/>
      <dgm:t>
        <a:bodyPr/>
        <a:lstStyle/>
        <a:p>
          <a:endParaRPr lang="es-EC" sz="1400"/>
        </a:p>
      </dgm:t>
    </dgm:pt>
    <dgm:pt modelId="{E74FC09A-D7A9-43E4-BA9E-9F890BD4C6D0}">
      <dgm:prSet phldrT="[Texto]" custT="1"/>
      <dgm:spPr/>
      <dgm:t>
        <a:bodyPr/>
        <a:lstStyle/>
        <a:p>
          <a:r>
            <a:rPr lang="en-US" sz="1400" noProof="0" smtClean="0">
              <a:latin typeface="+mn-lt"/>
            </a:rPr>
            <a:t>Seakeeping MSI &amp; RAO</a:t>
          </a:r>
          <a:endParaRPr lang="en-US" sz="1400" noProof="0"/>
        </a:p>
      </dgm:t>
    </dgm:pt>
    <dgm:pt modelId="{66818E56-D5EC-4CE3-BC47-2FF1DC613522}" type="parTrans" cxnId="{276175CA-43AF-4FBE-96FE-92ACC0C3E755}">
      <dgm:prSet/>
      <dgm:spPr/>
      <dgm:t>
        <a:bodyPr/>
        <a:lstStyle/>
        <a:p>
          <a:endParaRPr lang="es-EC" sz="1400"/>
        </a:p>
      </dgm:t>
    </dgm:pt>
    <dgm:pt modelId="{4ABA94FA-8530-4190-8FF0-68A43CA25CFB}" type="sibTrans" cxnId="{276175CA-43AF-4FBE-96FE-92ACC0C3E755}">
      <dgm:prSet/>
      <dgm:spPr/>
      <dgm:t>
        <a:bodyPr/>
        <a:lstStyle/>
        <a:p>
          <a:endParaRPr lang="es-EC" sz="1400"/>
        </a:p>
      </dgm:t>
    </dgm:pt>
    <dgm:pt modelId="{E0A3B011-008E-4283-9AE5-9E1FFF2BF359}" type="pres">
      <dgm:prSet presAssocID="{2DAF75E0-B12D-4C4A-B4E1-070541C858C5}" presName="linearFlow" presStyleCnt="0">
        <dgm:presLayoutVars>
          <dgm:dir/>
          <dgm:resizeHandles val="exact"/>
        </dgm:presLayoutVars>
      </dgm:prSet>
      <dgm:spPr/>
    </dgm:pt>
    <dgm:pt modelId="{216B7BAD-E6C1-4B79-B59D-3531BA56CB8F}" type="pres">
      <dgm:prSet presAssocID="{D84FCE72-A231-4B82-A7E9-69A56E958D77}" presName="composite" presStyleCnt="0"/>
      <dgm:spPr/>
    </dgm:pt>
    <dgm:pt modelId="{4D06B5FE-18E9-4BA3-B1B3-7FEAAA3E8BAA}" type="pres">
      <dgm:prSet presAssocID="{D84FCE72-A231-4B82-A7E9-69A56E958D77}" presName="imgShp" presStyleLbl="fgImgPlace1" presStyleIdx="0" presStyleCnt="2" custLinFactX="-9179" custLinFactNeighborX="-100000"/>
      <dgm:spPr/>
    </dgm:pt>
    <dgm:pt modelId="{02D0DF16-C959-4866-9621-FA15CA47DA1D}" type="pres">
      <dgm:prSet presAssocID="{D84FCE72-A231-4B82-A7E9-69A56E958D77}" presName="txShp" presStyleLbl="node1" presStyleIdx="0" presStyleCnt="2" custScaleX="129828" custScaleY="10169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96A4F6-2B07-40ED-8A71-38E0FE638F0F}" type="pres">
      <dgm:prSet presAssocID="{C59125C6-C9B1-4134-A520-0C5BAF891FD0}" presName="spacing" presStyleCnt="0"/>
      <dgm:spPr/>
    </dgm:pt>
    <dgm:pt modelId="{28197719-5F31-461E-8C4D-11DEF26B9903}" type="pres">
      <dgm:prSet presAssocID="{E74FC09A-D7A9-43E4-BA9E-9F890BD4C6D0}" presName="composite" presStyleCnt="0"/>
      <dgm:spPr/>
    </dgm:pt>
    <dgm:pt modelId="{F70FABB0-C1FF-45C2-8C87-79918DDAE62F}" type="pres">
      <dgm:prSet presAssocID="{E74FC09A-D7A9-43E4-BA9E-9F890BD4C6D0}" presName="imgShp" presStyleLbl="fgImgPlace1" presStyleIdx="1" presStyleCnt="2" custLinFactX="-9179" custLinFactNeighborX="-100000"/>
      <dgm:spPr/>
    </dgm:pt>
    <dgm:pt modelId="{629044A5-2560-453D-BD13-9E5351461AF5}" type="pres">
      <dgm:prSet presAssocID="{E74FC09A-D7A9-43E4-BA9E-9F890BD4C6D0}" presName="txShp" presStyleLbl="node1" presStyleIdx="1" presStyleCnt="2" custScaleX="129828" custScaleY="8820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D24FD11-A221-407E-8524-556749AE6FA7}" type="presOf" srcId="{E74FC09A-D7A9-43E4-BA9E-9F890BD4C6D0}" destId="{629044A5-2560-453D-BD13-9E5351461AF5}" srcOrd="0" destOrd="0" presId="urn:microsoft.com/office/officeart/2005/8/layout/vList3"/>
    <dgm:cxn modelId="{276175CA-43AF-4FBE-96FE-92ACC0C3E755}" srcId="{2DAF75E0-B12D-4C4A-B4E1-070541C858C5}" destId="{E74FC09A-D7A9-43E4-BA9E-9F890BD4C6D0}" srcOrd="1" destOrd="0" parTransId="{66818E56-D5EC-4CE3-BC47-2FF1DC613522}" sibTransId="{4ABA94FA-8530-4190-8FF0-68A43CA25CFB}"/>
    <dgm:cxn modelId="{FB580751-54D3-49E6-9435-198E44027873}" type="presOf" srcId="{2DAF75E0-B12D-4C4A-B4E1-070541C858C5}" destId="{E0A3B011-008E-4283-9AE5-9E1FFF2BF359}" srcOrd="0" destOrd="0" presId="urn:microsoft.com/office/officeart/2005/8/layout/vList3"/>
    <dgm:cxn modelId="{B971D1FC-E92E-4902-9A0C-1C0B6809CA77}" type="presOf" srcId="{D84FCE72-A231-4B82-A7E9-69A56E958D77}" destId="{02D0DF16-C959-4866-9621-FA15CA47DA1D}" srcOrd="0" destOrd="0" presId="urn:microsoft.com/office/officeart/2005/8/layout/vList3"/>
    <dgm:cxn modelId="{6C1BD6E8-5D79-47EA-8728-B928593ADD4D}" srcId="{2DAF75E0-B12D-4C4A-B4E1-070541C858C5}" destId="{D84FCE72-A231-4B82-A7E9-69A56E958D77}" srcOrd="0" destOrd="0" parTransId="{D56B68BC-9095-4174-9ED1-2177345E002D}" sibTransId="{C59125C6-C9B1-4134-A520-0C5BAF891FD0}"/>
    <dgm:cxn modelId="{63D88696-2AAE-4716-A69B-3BBC84B048EF}" type="presParOf" srcId="{E0A3B011-008E-4283-9AE5-9E1FFF2BF359}" destId="{216B7BAD-E6C1-4B79-B59D-3531BA56CB8F}" srcOrd="0" destOrd="0" presId="urn:microsoft.com/office/officeart/2005/8/layout/vList3"/>
    <dgm:cxn modelId="{D25FBC9A-E98A-4A53-92C4-1C9C5A71C074}" type="presParOf" srcId="{216B7BAD-E6C1-4B79-B59D-3531BA56CB8F}" destId="{4D06B5FE-18E9-4BA3-B1B3-7FEAAA3E8BAA}" srcOrd="0" destOrd="0" presId="urn:microsoft.com/office/officeart/2005/8/layout/vList3"/>
    <dgm:cxn modelId="{297ED2F2-6C2D-4B08-B77E-41D52EFEADF2}" type="presParOf" srcId="{216B7BAD-E6C1-4B79-B59D-3531BA56CB8F}" destId="{02D0DF16-C959-4866-9621-FA15CA47DA1D}" srcOrd="1" destOrd="0" presId="urn:microsoft.com/office/officeart/2005/8/layout/vList3"/>
    <dgm:cxn modelId="{3523B7F2-EEEC-4876-BB2D-F5AD7B6EF32C}" type="presParOf" srcId="{E0A3B011-008E-4283-9AE5-9E1FFF2BF359}" destId="{1196A4F6-2B07-40ED-8A71-38E0FE638F0F}" srcOrd="1" destOrd="0" presId="urn:microsoft.com/office/officeart/2005/8/layout/vList3"/>
    <dgm:cxn modelId="{11B2B707-E739-41E7-9BA2-D39CCBCF16AA}" type="presParOf" srcId="{E0A3B011-008E-4283-9AE5-9E1FFF2BF359}" destId="{28197719-5F31-461E-8C4D-11DEF26B9903}" srcOrd="2" destOrd="0" presId="urn:microsoft.com/office/officeart/2005/8/layout/vList3"/>
    <dgm:cxn modelId="{4D1FD09B-59DF-49A1-A8F3-0FDFB480D5CE}" type="presParOf" srcId="{28197719-5F31-461E-8C4D-11DEF26B9903}" destId="{F70FABB0-C1FF-45C2-8C87-79918DDAE62F}" srcOrd="0" destOrd="0" presId="urn:microsoft.com/office/officeart/2005/8/layout/vList3"/>
    <dgm:cxn modelId="{E34FE36F-1782-4D1F-95CA-0BF12CE3650F}" type="presParOf" srcId="{28197719-5F31-461E-8C4D-11DEF26B9903}" destId="{629044A5-2560-453D-BD13-9E5351461AF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3AEBC-E177-4E79-A69C-DCE651474F27}">
      <dsp:nvSpPr>
        <dsp:cNvPr id="0" name=""/>
        <dsp:cNvSpPr/>
      </dsp:nvSpPr>
      <dsp:spPr>
        <a:xfrm rot="5400000">
          <a:off x="-119208" y="132896"/>
          <a:ext cx="794721" cy="556305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shade val="8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8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noProof="0"/>
        </a:p>
      </dsp:txBody>
      <dsp:txXfrm rot="-5400000">
        <a:off x="1" y="291841"/>
        <a:ext cx="556305" cy="238416"/>
      </dsp:txXfrm>
    </dsp:sp>
    <dsp:sp modelId="{958B52CE-C78C-43AC-B7D1-87FD2612B3C5}">
      <dsp:nvSpPr>
        <dsp:cNvPr id="0" name=""/>
        <dsp:cNvSpPr/>
      </dsp:nvSpPr>
      <dsp:spPr>
        <a:xfrm rot="5400000">
          <a:off x="1559631" y="-989638"/>
          <a:ext cx="516569" cy="25232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 smtClean="0"/>
            <a:t>General </a:t>
          </a:r>
          <a:r>
            <a:rPr lang="en-US" sz="1400" kern="1200" noProof="0" dirty="0" smtClean="0"/>
            <a:t>arrangement </a:t>
          </a:r>
          <a:r>
            <a:rPr lang="en-US" sz="1400" kern="1200" noProof="0" dirty="0" smtClean="0"/>
            <a:t>drawings</a:t>
          </a:r>
          <a:endParaRPr lang="en-US" sz="1400" kern="1200" noProof="0" dirty="0"/>
        </a:p>
      </dsp:txBody>
      <dsp:txXfrm rot="-5400000">
        <a:off x="556306" y="38904"/>
        <a:ext cx="2498003" cy="466135"/>
      </dsp:txXfrm>
    </dsp:sp>
    <dsp:sp modelId="{3993D776-0338-4D4E-AE39-B6FDB446DF64}">
      <dsp:nvSpPr>
        <dsp:cNvPr id="0" name=""/>
        <dsp:cNvSpPr/>
      </dsp:nvSpPr>
      <dsp:spPr>
        <a:xfrm rot="5400000">
          <a:off x="-119208" y="881758"/>
          <a:ext cx="794721" cy="556305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77389"/>
                <a:satOff val="-9961"/>
                <a:lumOff val="859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shade val="80000"/>
                <a:hueOff val="177389"/>
                <a:satOff val="-9961"/>
                <a:lumOff val="8590"/>
                <a:alphaOff val="0"/>
                <a:tint val="86000"/>
                <a:satMod val="115000"/>
              </a:schemeClr>
            </a:gs>
            <a:gs pos="100000">
              <a:schemeClr val="accent1">
                <a:shade val="80000"/>
                <a:hueOff val="177389"/>
                <a:satOff val="-9961"/>
                <a:lumOff val="859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80000"/>
              <a:hueOff val="177389"/>
              <a:satOff val="-9961"/>
              <a:lumOff val="859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80000"/>
              <a:hueOff val="177389"/>
              <a:satOff val="-9961"/>
              <a:lumOff val="859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noProof="0" dirty="0"/>
        </a:p>
      </dsp:txBody>
      <dsp:txXfrm rot="-5400000">
        <a:off x="1" y="1040703"/>
        <a:ext cx="556305" cy="238416"/>
      </dsp:txXfrm>
    </dsp:sp>
    <dsp:sp modelId="{0E44F412-F702-4152-A465-E47D92CBCD63}">
      <dsp:nvSpPr>
        <dsp:cNvPr id="0" name=""/>
        <dsp:cNvSpPr/>
      </dsp:nvSpPr>
      <dsp:spPr>
        <a:xfrm rot="5400000">
          <a:off x="1487249" y="-240776"/>
          <a:ext cx="661332" cy="25232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177389"/>
              <a:satOff val="-9961"/>
              <a:lumOff val="85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 smtClean="0"/>
            <a:t>Basic Structure calculation applying Lloyd’s Register software</a:t>
          </a:r>
          <a:endParaRPr lang="en-US" sz="1400" kern="1200" noProof="0" dirty="0"/>
        </a:p>
      </dsp:txBody>
      <dsp:txXfrm rot="-5400000">
        <a:off x="556305" y="722452"/>
        <a:ext cx="2490936" cy="596764"/>
      </dsp:txXfrm>
    </dsp:sp>
    <dsp:sp modelId="{603D6C13-E916-4268-B06E-210A09582FBC}">
      <dsp:nvSpPr>
        <dsp:cNvPr id="0" name=""/>
        <dsp:cNvSpPr/>
      </dsp:nvSpPr>
      <dsp:spPr>
        <a:xfrm rot="5400000">
          <a:off x="-119208" y="1558238"/>
          <a:ext cx="794721" cy="556305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354778"/>
                <a:satOff val="-19922"/>
                <a:lumOff val="17181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shade val="80000"/>
                <a:hueOff val="354778"/>
                <a:satOff val="-19922"/>
                <a:lumOff val="17181"/>
                <a:alphaOff val="0"/>
                <a:tint val="86000"/>
                <a:satMod val="115000"/>
              </a:schemeClr>
            </a:gs>
            <a:gs pos="100000">
              <a:schemeClr val="accent1">
                <a:shade val="80000"/>
                <a:hueOff val="354778"/>
                <a:satOff val="-19922"/>
                <a:lumOff val="17181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80000"/>
              <a:hueOff val="354778"/>
              <a:satOff val="-19922"/>
              <a:lumOff val="17181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80000"/>
              <a:hueOff val="354778"/>
              <a:satOff val="-19922"/>
              <a:lumOff val="17181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noProof="0"/>
        </a:p>
      </dsp:txBody>
      <dsp:txXfrm rot="-5400000">
        <a:off x="1" y="1717183"/>
        <a:ext cx="556305" cy="238416"/>
      </dsp:txXfrm>
    </dsp:sp>
    <dsp:sp modelId="{2854E433-931E-4DE2-A79F-01962BB07349}">
      <dsp:nvSpPr>
        <dsp:cNvPr id="0" name=""/>
        <dsp:cNvSpPr/>
      </dsp:nvSpPr>
      <dsp:spPr>
        <a:xfrm rot="5400000">
          <a:off x="1559631" y="435704"/>
          <a:ext cx="516569" cy="25232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354778"/>
              <a:satOff val="-19922"/>
              <a:lumOff val="1718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 smtClean="0"/>
            <a:t>Basic Structure drawings</a:t>
          </a:r>
          <a:endParaRPr lang="en-US" sz="1400" kern="1200" noProof="0" dirty="0"/>
        </a:p>
      </dsp:txBody>
      <dsp:txXfrm rot="-5400000">
        <a:off x="556306" y="1464247"/>
        <a:ext cx="2498003" cy="466135"/>
      </dsp:txXfrm>
    </dsp:sp>
    <dsp:sp modelId="{3CC18574-966F-4907-A868-28801D4EC21C}">
      <dsp:nvSpPr>
        <dsp:cNvPr id="0" name=""/>
        <dsp:cNvSpPr/>
      </dsp:nvSpPr>
      <dsp:spPr>
        <a:xfrm rot="5400000">
          <a:off x="-119208" y="2234718"/>
          <a:ext cx="794721" cy="556305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532167"/>
                <a:satOff val="-29883"/>
                <a:lumOff val="25771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shade val="80000"/>
                <a:hueOff val="532167"/>
                <a:satOff val="-29883"/>
                <a:lumOff val="25771"/>
                <a:alphaOff val="0"/>
                <a:tint val="86000"/>
                <a:satMod val="115000"/>
              </a:schemeClr>
            </a:gs>
            <a:gs pos="100000">
              <a:schemeClr val="accent1">
                <a:shade val="80000"/>
                <a:hueOff val="532167"/>
                <a:satOff val="-29883"/>
                <a:lumOff val="25771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80000"/>
              <a:hueOff val="532167"/>
              <a:satOff val="-29883"/>
              <a:lumOff val="25771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80000"/>
              <a:hueOff val="532167"/>
              <a:satOff val="-29883"/>
              <a:lumOff val="25771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noProof="0"/>
        </a:p>
      </dsp:txBody>
      <dsp:txXfrm rot="-5400000">
        <a:off x="1" y="2393663"/>
        <a:ext cx="556305" cy="238416"/>
      </dsp:txXfrm>
    </dsp:sp>
    <dsp:sp modelId="{7A5EFB85-BB54-4907-8BAE-01F0BA9890FB}">
      <dsp:nvSpPr>
        <dsp:cNvPr id="0" name=""/>
        <dsp:cNvSpPr/>
      </dsp:nvSpPr>
      <dsp:spPr>
        <a:xfrm rot="5400000">
          <a:off x="1559631" y="1112184"/>
          <a:ext cx="516569" cy="25232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532167"/>
              <a:satOff val="-29883"/>
              <a:lumOff val="257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 smtClean="0"/>
            <a:t>Basic circuit drawings</a:t>
          </a:r>
          <a:endParaRPr lang="en-US" sz="1400" kern="1200" noProof="0" dirty="0"/>
        </a:p>
      </dsp:txBody>
      <dsp:txXfrm rot="-5400000">
        <a:off x="556306" y="2140727"/>
        <a:ext cx="2498003" cy="466135"/>
      </dsp:txXfrm>
    </dsp:sp>
    <dsp:sp modelId="{C1029A0B-899B-44F0-AC6F-D40671900ADD}">
      <dsp:nvSpPr>
        <dsp:cNvPr id="0" name=""/>
        <dsp:cNvSpPr/>
      </dsp:nvSpPr>
      <dsp:spPr>
        <a:xfrm rot="5400000">
          <a:off x="-119208" y="2911198"/>
          <a:ext cx="794721" cy="556305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709556"/>
                <a:satOff val="-39844"/>
                <a:lumOff val="34361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shade val="80000"/>
                <a:hueOff val="709556"/>
                <a:satOff val="-39844"/>
                <a:lumOff val="34361"/>
                <a:alphaOff val="0"/>
                <a:tint val="86000"/>
                <a:satMod val="115000"/>
              </a:schemeClr>
            </a:gs>
            <a:gs pos="100000">
              <a:schemeClr val="accent1">
                <a:shade val="80000"/>
                <a:hueOff val="709556"/>
                <a:satOff val="-39844"/>
                <a:lumOff val="34361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80000"/>
              <a:hueOff val="709556"/>
              <a:satOff val="-39844"/>
              <a:lumOff val="34361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80000"/>
              <a:hueOff val="709556"/>
              <a:satOff val="-39844"/>
              <a:lumOff val="34361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noProof="0"/>
        </a:p>
      </dsp:txBody>
      <dsp:txXfrm rot="-5400000">
        <a:off x="1" y="3070143"/>
        <a:ext cx="556305" cy="238416"/>
      </dsp:txXfrm>
    </dsp:sp>
    <dsp:sp modelId="{754A31D2-062F-4763-80EC-9F1C46306D70}">
      <dsp:nvSpPr>
        <dsp:cNvPr id="0" name=""/>
        <dsp:cNvSpPr/>
      </dsp:nvSpPr>
      <dsp:spPr>
        <a:xfrm rot="5400000">
          <a:off x="1559631" y="1788664"/>
          <a:ext cx="516569" cy="25232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709556"/>
              <a:satOff val="-39844"/>
              <a:lumOff val="343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 smtClean="0"/>
            <a:t>3D model including hull, superstructure and outfitting</a:t>
          </a:r>
          <a:endParaRPr lang="es-EC" sz="1400" kern="1200" dirty="0"/>
        </a:p>
      </dsp:txBody>
      <dsp:txXfrm rot="-5400000">
        <a:off x="556306" y="2817207"/>
        <a:ext cx="2498003" cy="4661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3AEBC-E177-4E79-A69C-DCE651474F27}">
      <dsp:nvSpPr>
        <dsp:cNvPr id="0" name=""/>
        <dsp:cNvSpPr/>
      </dsp:nvSpPr>
      <dsp:spPr>
        <a:xfrm rot="5400000">
          <a:off x="-122489" y="124194"/>
          <a:ext cx="816594" cy="571616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shade val="8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8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noProof="0"/>
        </a:p>
      </dsp:txBody>
      <dsp:txXfrm rot="-5400000">
        <a:off x="0" y="287513"/>
        <a:ext cx="571616" cy="244978"/>
      </dsp:txXfrm>
    </dsp:sp>
    <dsp:sp modelId="{958B52CE-C78C-43AC-B7D1-87FD2612B3C5}">
      <dsp:nvSpPr>
        <dsp:cNvPr id="0" name=""/>
        <dsp:cNvSpPr/>
      </dsp:nvSpPr>
      <dsp:spPr>
        <a:xfrm rot="5400000">
          <a:off x="1737147" y="-1163826"/>
          <a:ext cx="530786" cy="28618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 smtClean="0"/>
            <a:t>General </a:t>
          </a:r>
          <a:r>
            <a:rPr lang="en-US" sz="1400" kern="1200" noProof="0" dirty="0" smtClean="0"/>
            <a:t>arrangement  </a:t>
          </a:r>
          <a:r>
            <a:rPr lang="en-US" sz="1400" kern="1200" noProof="0" dirty="0" smtClean="0"/>
            <a:t>drawings</a:t>
          </a:r>
          <a:endParaRPr lang="en-US" sz="1400" kern="1200" noProof="0" dirty="0"/>
        </a:p>
      </dsp:txBody>
      <dsp:txXfrm rot="-5400000">
        <a:off x="571616" y="27616"/>
        <a:ext cx="2835938" cy="478964"/>
      </dsp:txXfrm>
    </dsp:sp>
    <dsp:sp modelId="{3993D776-0338-4D4E-AE39-B6FDB446DF64}">
      <dsp:nvSpPr>
        <dsp:cNvPr id="0" name=""/>
        <dsp:cNvSpPr/>
      </dsp:nvSpPr>
      <dsp:spPr>
        <a:xfrm rot="5400000">
          <a:off x="-122489" y="819293"/>
          <a:ext cx="816594" cy="571616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77389"/>
                <a:satOff val="-9961"/>
                <a:lumOff val="859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shade val="80000"/>
                <a:hueOff val="177389"/>
                <a:satOff val="-9961"/>
                <a:lumOff val="8590"/>
                <a:alphaOff val="0"/>
                <a:tint val="86000"/>
                <a:satMod val="115000"/>
              </a:schemeClr>
            </a:gs>
            <a:gs pos="100000">
              <a:schemeClr val="accent1">
                <a:shade val="80000"/>
                <a:hueOff val="177389"/>
                <a:satOff val="-9961"/>
                <a:lumOff val="859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80000"/>
              <a:hueOff val="177389"/>
              <a:satOff val="-9961"/>
              <a:lumOff val="859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80000"/>
              <a:hueOff val="177389"/>
              <a:satOff val="-9961"/>
              <a:lumOff val="859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noProof="0" dirty="0"/>
        </a:p>
      </dsp:txBody>
      <dsp:txXfrm rot="-5400000">
        <a:off x="0" y="982612"/>
        <a:ext cx="571616" cy="244978"/>
      </dsp:txXfrm>
    </dsp:sp>
    <dsp:sp modelId="{0E44F412-F702-4152-A465-E47D92CBCD63}">
      <dsp:nvSpPr>
        <dsp:cNvPr id="0" name=""/>
        <dsp:cNvSpPr/>
      </dsp:nvSpPr>
      <dsp:spPr>
        <a:xfrm rot="5400000">
          <a:off x="1737147" y="-468727"/>
          <a:ext cx="530786" cy="28618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177389"/>
              <a:satOff val="-9961"/>
              <a:lumOff val="85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 smtClean="0"/>
            <a:t>Basic Structure calculation applying Lloyd’s Register software</a:t>
          </a:r>
          <a:endParaRPr lang="en-US" sz="1400" kern="1200" noProof="0" dirty="0"/>
        </a:p>
      </dsp:txBody>
      <dsp:txXfrm rot="-5400000">
        <a:off x="571616" y="722715"/>
        <a:ext cx="2835938" cy="478964"/>
      </dsp:txXfrm>
    </dsp:sp>
    <dsp:sp modelId="{603D6C13-E916-4268-B06E-210A09582FBC}">
      <dsp:nvSpPr>
        <dsp:cNvPr id="0" name=""/>
        <dsp:cNvSpPr/>
      </dsp:nvSpPr>
      <dsp:spPr>
        <a:xfrm rot="5400000">
          <a:off x="-122489" y="1514391"/>
          <a:ext cx="816594" cy="571616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354778"/>
                <a:satOff val="-19922"/>
                <a:lumOff val="17181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shade val="80000"/>
                <a:hueOff val="354778"/>
                <a:satOff val="-19922"/>
                <a:lumOff val="17181"/>
                <a:alphaOff val="0"/>
                <a:tint val="86000"/>
                <a:satMod val="115000"/>
              </a:schemeClr>
            </a:gs>
            <a:gs pos="100000">
              <a:schemeClr val="accent1">
                <a:shade val="80000"/>
                <a:hueOff val="354778"/>
                <a:satOff val="-19922"/>
                <a:lumOff val="17181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80000"/>
              <a:hueOff val="354778"/>
              <a:satOff val="-19922"/>
              <a:lumOff val="17181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80000"/>
              <a:hueOff val="354778"/>
              <a:satOff val="-19922"/>
              <a:lumOff val="17181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noProof="0"/>
        </a:p>
      </dsp:txBody>
      <dsp:txXfrm rot="-5400000">
        <a:off x="0" y="1677710"/>
        <a:ext cx="571616" cy="244978"/>
      </dsp:txXfrm>
    </dsp:sp>
    <dsp:sp modelId="{2854E433-931E-4DE2-A79F-01962BB07349}">
      <dsp:nvSpPr>
        <dsp:cNvPr id="0" name=""/>
        <dsp:cNvSpPr/>
      </dsp:nvSpPr>
      <dsp:spPr>
        <a:xfrm rot="5400000">
          <a:off x="1737147" y="226371"/>
          <a:ext cx="530786" cy="28618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354778"/>
              <a:satOff val="-19922"/>
              <a:lumOff val="1718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 smtClean="0"/>
            <a:t>Basic Structure drawings</a:t>
          </a:r>
          <a:endParaRPr lang="en-US" sz="1400" kern="1200" noProof="0" dirty="0"/>
        </a:p>
      </dsp:txBody>
      <dsp:txXfrm rot="-5400000">
        <a:off x="571616" y="1417814"/>
        <a:ext cx="2835938" cy="478964"/>
      </dsp:txXfrm>
    </dsp:sp>
    <dsp:sp modelId="{3CC18574-966F-4907-A868-28801D4EC21C}">
      <dsp:nvSpPr>
        <dsp:cNvPr id="0" name=""/>
        <dsp:cNvSpPr/>
      </dsp:nvSpPr>
      <dsp:spPr>
        <a:xfrm rot="5400000">
          <a:off x="-122489" y="2209490"/>
          <a:ext cx="816594" cy="571616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532167"/>
                <a:satOff val="-29883"/>
                <a:lumOff val="25771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shade val="80000"/>
                <a:hueOff val="532167"/>
                <a:satOff val="-29883"/>
                <a:lumOff val="25771"/>
                <a:alphaOff val="0"/>
                <a:tint val="86000"/>
                <a:satMod val="115000"/>
              </a:schemeClr>
            </a:gs>
            <a:gs pos="100000">
              <a:schemeClr val="accent1">
                <a:shade val="80000"/>
                <a:hueOff val="532167"/>
                <a:satOff val="-29883"/>
                <a:lumOff val="25771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80000"/>
              <a:hueOff val="532167"/>
              <a:satOff val="-29883"/>
              <a:lumOff val="25771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80000"/>
              <a:hueOff val="532167"/>
              <a:satOff val="-29883"/>
              <a:lumOff val="25771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noProof="0"/>
        </a:p>
      </dsp:txBody>
      <dsp:txXfrm rot="-5400000">
        <a:off x="0" y="2372809"/>
        <a:ext cx="571616" cy="244978"/>
      </dsp:txXfrm>
    </dsp:sp>
    <dsp:sp modelId="{7A5EFB85-BB54-4907-8BAE-01F0BA9890FB}">
      <dsp:nvSpPr>
        <dsp:cNvPr id="0" name=""/>
        <dsp:cNvSpPr/>
      </dsp:nvSpPr>
      <dsp:spPr>
        <a:xfrm rot="5400000">
          <a:off x="1737147" y="921469"/>
          <a:ext cx="530786" cy="28618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532167"/>
              <a:satOff val="-29883"/>
              <a:lumOff val="257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 smtClean="0"/>
            <a:t>Basic circuit drawings</a:t>
          </a:r>
          <a:endParaRPr lang="en-US" sz="1400" kern="1200" noProof="0" dirty="0"/>
        </a:p>
      </dsp:txBody>
      <dsp:txXfrm rot="-5400000">
        <a:off x="571616" y="2112912"/>
        <a:ext cx="2835938" cy="478964"/>
      </dsp:txXfrm>
    </dsp:sp>
    <dsp:sp modelId="{C1029A0B-899B-44F0-AC6F-D40671900ADD}">
      <dsp:nvSpPr>
        <dsp:cNvPr id="0" name=""/>
        <dsp:cNvSpPr/>
      </dsp:nvSpPr>
      <dsp:spPr>
        <a:xfrm rot="5400000">
          <a:off x="-122489" y="2904589"/>
          <a:ext cx="816594" cy="571616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709556"/>
                <a:satOff val="-39844"/>
                <a:lumOff val="34361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shade val="80000"/>
                <a:hueOff val="709556"/>
                <a:satOff val="-39844"/>
                <a:lumOff val="34361"/>
                <a:alphaOff val="0"/>
                <a:tint val="86000"/>
                <a:satMod val="115000"/>
              </a:schemeClr>
            </a:gs>
            <a:gs pos="100000">
              <a:schemeClr val="accent1">
                <a:shade val="80000"/>
                <a:hueOff val="709556"/>
                <a:satOff val="-39844"/>
                <a:lumOff val="34361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80000"/>
              <a:hueOff val="709556"/>
              <a:satOff val="-39844"/>
              <a:lumOff val="34361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80000"/>
              <a:hueOff val="709556"/>
              <a:satOff val="-39844"/>
              <a:lumOff val="34361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noProof="0"/>
        </a:p>
      </dsp:txBody>
      <dsp:txXfrm rot="-5400000">
        <a:off x="0" y="3067908"/>
        <a:ext cx="571616" cy="244978"/>
      </dsp:txXfrm>
    </dsp:sp>
    <dsp:sp modelId="{754A31D2-062F-4763-80EC-9F1C46306D70}">
      <dsp:nvSpPr>
        <dsp:cNvPr id="0" name=""/>
        <dsp:cNvSpPr/>
      </dsp:nvSpPr>
      <dsp:spPr>
        <a:xfrm rot="5400000">
          <a:off x="1737147" y="1616568"/>
          <a:ext cx="530786" cy="28618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709556"/>
              <a:satOff val="-39844"/>
              <a:lumOff val="343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 smtClean="0"/>
            <a:t>3D model including hull, superstructure and outfitting</a:t>
          </a:r>
          <a:endParaRPr lang="es-EC" sz="1400" kern="1200" dirty="0"/>
        </a:p>
      </dsp:txBody>
      <dsp:txXfrm rot="-5400000">
        <a:off x="571616" y="2808011"/>
        <a:ext cx="2835938" cy="4789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13AEBC-E177-4E79-A69C-DCE651474F27}">
      <dsp:nvSpPr>
        <dsp:cNvPr id="0" name=""/>
        <dsp:cNvSpPr/>
      </dsp:nvSpPr>
      <dsp:spPr>
        <a:xfrm rot="5400000">
          <a:off x="-119339" y="131105"/>
          <a:ext cx="795599" cy="556919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shade val="8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8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noProof="0"/>
        </a:p>
      </dsp:txBody>
      <dsp:txXfrm rot="-5400000">
        <a:off x="2" y="290225"/>
        <a:ext cx="556919" cy="238680"/>
      </dsp:txXfrm>
    </dsp:sp>
    <dsp:sp modelId="{958B52CE-C78C-43AC-B7D1-87FD2612B3C5}">
      <dsp:nvSpPr>
        <dsp:cNvPr id="0" name=""/>
        <dsp:cNvSpPr/>
      </dsp:nvSpPr>
      <dsp:spPr>
        <a:xfrm rot="5400000">
          <a:off x="1568061" y="-999376"/>
          <a:ext cx="517139" cy="25394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 smtClean="0"/>
            <a:t>General </a:t>
          </a:r>
          <a:r>
            <a:rPr lang="en-US" sz="1400" kern="1200" noProof="0" dirty="0" smtClean="0"/>
            <a:t>arrangement  </a:t>
          </a:r>
          <a:r>
            <a:rPr lang="en-US" sz="1400" kern="1200" noProof="0" dirty="0" smtClean="0"/>
            <a:t>drawings</a:t>
          </a:r>
          <a:endParaRPr lang="en-US" sz="1400" kern="1200" noProof="0" dirty="0"/>
        </a:p>
      </dsp:txBody>
      <dsp:txXfrm rot="-5400000">
        <a:off x="556919" y="37011"/>
        <a:ext cx="2514179" cy="466649"/>
      </dsp:txXfrm>
    </dsp:sp>
    <dsp:sp modelId="{3993D776-0338-4D4E-AE39-B6FDB446DF64}">
      <dsp:nvSpPr>
        <dsp:cNvPr id="0" name=""/>
        <dsp:cNvSpPr/>
      </dsp:nvSpPr>
      <dsp:spPr>
        <a:xfrm rot="5400000">
          <a:off x="-119339" y="880691"/>
          <a:ext cx="795599" cy="556919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77389"/>
                <a:satOff val="-9961"/>
                <a:lumOff val="859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shade val="80000"/>
                <a:hueOff val="177389"/>
                <a:satOff val="-9961"/>
                <a:lumOff val="8590"/>
                <a:alphaOff val="0"/>
                <a:tint val="86000"/>
                <a:satMod val="115000"/>
              </a:schemeClr>
            </a:gs>
            <a:gs pos="100000">
              <a:schemeClr val="accent1">
                <a:shade val="80000"/>
                <a:hueOff val="177389"/>
                <a:satOff val="-9961"/>
                <a:lumOff val="859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80000"/>
              <a:hueOff val="177389"/>
              <a:satOff val="-9961"/>
              <a:lumOff val="859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80000"/>
              <a:hueOff val="177389"/>
              <a:satOff val="-9961"/>
              <a:lumOff val="859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noProof="0" dirty="0"/>
        </a:p>
      </dsp:txBody>
      <dsp:txXfrm rot="-5400000">
        <a:off x="2" y="1039811"/>
        <a:ext cx="556919" cy="238680"/>
      </dsp:txXfrm>
    </dsp:sp>
    <dsp:sp modelId="{0E44F412-F702-4152-A465-E47D92CBCD63}">
      <dsp:nvSpPr>
        <dsp:cNvPr id="0" name=""/>
        <dsp:cNvSpPr/>
      </dsp:nvSpPr>
      <dsp:spPr>
        <a:xfrm rot="5400000">
          <a:off x="1495703" y="-249790"/>
          <a:ext cx="661856" cy="25394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177389"/>
              <a:satOff val="-9961"/>
              <a:lumOff val="85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 smtClean="0"/>
            <a:t>Basic Structure calculation applying Lloyd’s Register software</a:t>
          </a:r>
          <a:endParaRPr lang="en-US" sz="1400" kern="1200" noProof="0" dirty="0"/>
        </a:p>
      </dsp:txBody>
      <dsp:txXfrm rot="-5400000">
        <a:off x="556920" y="721302"/>
        <a:ext cx="2507115" cy="597238"/>
      </dsp:txXfrm>
    </dsp:sp>
    <dsp:sp modelId="{603D6C13-E916-4268-B06E-210A09582FBC}">
      <dsp:nvSpPr>
        <dsp:cNvPr id="0" name=""/>
        <dsp:cNvSpPr/>
      </dsp:nvSpPr>
      <dsp:spPr>
        <a:xfrm rot="5400000">
          <a:off x="-119339" y="1557919"/>
          <a:ext cx="795599" cy="556919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354778"/>
                <a:satOff val="-19922"/>
                <a:lumOff val="17181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shade val="80000"/>
                <a:hueOff val="354778"/>
                <a:satOff val="-19922"/>
                <a:lumOff val="17181"/>
                <a:alphaOff val="0"/>
                <a:tint val="86000"/>
                <a:satMod val="115000"/>
              </a:schemeClr>
            </a:gs>
            <a:gs pos="100000">
              <a:schemeClr val="accent1">
                <a:shade val="80000"/>
                <a:hueOff val="354778"/>
                <a:satOff val="-19922"/>
                <a:lumOff val="17181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80000"/>
              <a:hueOff val="354778"/>
              <a:satOff val="-19922"/>
              <a:lumOff val="17181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80000"/>
              <a:hueOff val="354778"/>
              <a:satOff val="-19922"/>
              <a:lumOff val="17181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noProof="0"/>
        </a:p>
      </dsp:txBody>
      <dsp:txXfrm rot="-5400000">
        <a:off x="2" y="1717039"/>
        <a:ext cx="556919" cy="238680"/>
      </dsp:txXfrm>
    </dsp:sp>
    <dsp:sp modelId="{2854E433-931E-4DE2-A79F-01962BB07349}">
      <dsp:nvSpPr>
        <dsp:cNvPr id="0" name=""/>
        <dsp:cNvSpPr/>
      </dsp:nvSpPr>
      <dsp:spPr>
        <a:xfrm rot="5400000">
          <a:off x="1568061" y="427437"/>
          <a:ext cx="517139" cy="25394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354778"/>
              <a:satOff val="-19922"/>
              <a:lumOff val="1718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 smtClean="0"/>
            <a:t>Basic Structure drawings</a:t>
          </a:r>
          <a:endParaRPr lang="en-US" sz="1400" kern="1200" noProof="0" dirty="0"/>
        </a:p>
      </dsp:txBody>
      <dsp:txXfrm rot="-5400000">
        <a:off x="556919" y="1463825"/>
        <a:ext cx="2514179" cy="466649"/>
      </dsp:txXfrm>
    </dsp:sp>
    <dsp:sp modelId="{3CC18574-966F-4907-A868-28801D4EC21C}">
      <dsp:nvSpPr>
        <dsp:cNvPr id="0" name=""/>
        <dsp:cNvSpPr/>
      </dsp:nvSpPr>
      <dsp:spPr>
        <a:xfrm rot="5400000">
          <a:off x="-119339" y="2235146"/>
          <a:ext cx="795599" cy="556919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532167"/>
                <a:satOff val="-29883"/>
                <a:lumOff val="25771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shade val="80000"/>
                <a:hueOff val="532167"/>
                <a:satOff val="-29883"/>
                <a:lumOff val="25771"/>
                <a:alphaOff val="0"/>
                <a:tint val="86000"/>
                <a:satMod val="115000"/>
              </a:schemeClr>
            </a:gs>
            <a:gs pos="100000">
              <a:schemeClr val="accent1">
                <a:shade val="80000"/>
                <a:hueOff val="532167"/>
                <a:satOff val="-29883"/>
                <a:lumOff val="25771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80000"/>
              <a:hueOff val="532167"/>
              <a:satOff val="-29883"/>
              <a:lumOff val="25771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80000"/>
              <a:hueOff val="532167"/>
              <a:satOff val="-29883"/>
              <a:lumOff val="25771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noProof="0"/>
        </a:p>
      </dsp:txBody>
      <dsp:txXfrm rot="-5400000">
        <a:off x="2" y="2394266"/>
        <a:ext cx="556919" cy="238680"/>
      </dsp:txXfrm>
    </dsp:sp>
    <dsp:sp modelId="{7A5EFB85-BB54-4907-8BAE-01F0BA9890FB}">
      <dsp:nvSpPr>
        <dsp:cNvPr id="0" name=""/>
        <dsp:cNvSpPr/>
      </dsp:nvSpPr>
      <dsp:spPr>
        <a:xfrm rot="5400000">
          <a:off x="1568061" y="1104664"/>
          <a:ext cx="517139" cy="25394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532167"/>
              <a:satOff val="-29883"/>
              <a:lumOff val="257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 smtClean="0"/>
            <a:t>Basic circuit drawings</a:t>
          </a:r>
          <a:endParaRPr lang="en-US" sz="1400" kern="1200" noProof="0" dirty="0"/>
        </a:p>
      </dsp:txBody>
      <dsp:txXfrm rot="-5400000">
        <a:off x="556919" y="2141052"/>
        <a:ext cx="2514179" cy="466649"/>
      </dsp:txXfrm>
    </dsp:sp>
    <dsp:sp modelId="{C1029A0B-899B-44F0-AC6F-D40671900ADD}">
      <dsp:nvSpPr>
        <dsp:cNvPr id="0" name=""/>
        <dsp:cNvSpPr/>
      </dsp:nvSpPr>
      <dsp:spPr>
        <a:xfrm rot="5400000">
          <a:off x="-119339" y="2912374"/>
          <a:ext cx="795599" cy="556919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709556"/>
                <a:satOff val="-39844"/>
                <a:lumOff val="34361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shade val="80000"/>
                <a:hueOff val="709556"/>
                <a:satOff val="-39844"/>
                <a:lumOff val="34361"/>
                <a:alphaOff val="0"/>
                <a:tint val="86000"/>
                <a:satMod val="115000"/>
              </a:schemeClr>
            </a:gs>
            <a:gs pos="100000">
              <a:schemeClr val="accent1">
                <a:shade val="80000"/>
                <a:hueOff val="709556"/>
                <a:satOff val="-39844"/>
                <a:lumOff val="34361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80000"/>
              <a:hueOff val="709556"/>
              <a:satOff val="-39844"/>
              <a:lumOff val="34361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80000"/>
              <a:hueOff val="709556"/>
              <a:satOff val="-39844"/>
              <a:lumOff val="34361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noProof="0"/>
        </a:p>
      </dsp:txBody>
      <dsp:txXfrm rot="-5400000">
        <a:off x="2" y="3071494"/>
        <a:ext cx="556919" cy="238680"/>
      </dsp:txXfrm>
    </dsp:sp>
    <dsp:sp modelId="{754A31D2-062F-4763-80EC-9F1C46306D70}">
      <dsp:nvSpPr>
        <dsp:cNvPr id="0" name=""/>
        <dsp:cNvSpPr/>
      </dsp:nvSpPr>
      <dsp:spPr>
        <a:xfrm rot="5400000">
          <a:off x="1568061" y="1781892"/>
          <a:ext cx="517139" cy="25394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709556"/>
              <a:satOff val="-39844"/>
              <a:lumOff val="343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noProof="0" dirty="0" smtClean="0"/>
            <a:t>3D model including hull, superstructure and outfitting</a:t>
          </a:r>
          <a:endParaRPr lang="es-EC" sz="1400" kern="1200" dirty="0"/>
        </a:p>
      </dsp:txBody>
      <dsp:txXfrm rot="-5400000">
        <a:off x="556919" y="2818280"/>
        <a:ext cx="2514179" cy="4666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14EDA-F1D4-415F-98ED-91853B32FA2D}">
      <dsp:nvSpPr>
        <dsp:cNvPr id="0" name=""/>
        <dsp:cNvSpPr/>
      </dsp:nvSpPr>
      <dsp:spPr>
        <a:xfrm rot="16200000">
          <a:off x="-1362877" y="1362877"/>
          <a:ext cx="4320480" cy="159472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9305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Complete Structural </a:t>
          </a:r>
          <a:r>
            <a:rPr lang="en-US" sz="1400" kern="1200" noProof="0" dirty="0" smtClean="0"/>
            <a:t>Calculation</a:t>
          </a:r>
          <a:r>
            <a:rPr lang="en-US" sz="1400" kern="1200" dirty="0" smtClean="0"/>
            <a:t> applying Lloyd’s Register software and using IACS recommendations</a:t>
          </a:r>
          <a:endParaRPr lang="en-US" sz="1400" kern="1200" dirty="0"/>
        </a:p>
      </dsp:txBody>
      <dsp:txXfrm rot="5400000">
        <a:off x="1" y="864095"/>
        <a:ext cx="1594724" cy="2592288"/>
      </dsp:txXfrm>
    </dsp:sp>
    <dsp:sp modelId="{2B8E16C1-8B60-4A1A-8548-F46629C5256A}">
      <dsp:nvSpPr>
        <dsp:cNvPr id="0" name=""/>
        <dsp:cNvSpPr/>
      </dsp:nvSpPr>
      <dsp:spPr>
        <a:xfrm rot="16200000">
          <a:off x="353108" y="1362877"/>
          <a:ext cx="4320480" cy="159472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9305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Detail Structure drawings.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-Entire Frames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-Bulkheads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-Longitudinal </a:t>
          </a:r>
          <a:r>
            <a:rPr lang="en-US" sz="1400" kern="1200" dirty="0" smtClean="0"/>
            <a:t>section</a:t>
          </a:r>
          <a:endParaRPr lang="en-U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-Decks</a:t>
          </a:r>
          <a:endParaRPr lang="en-US" sz="1400" kern="1200" dirty="0"/>
        </a:p>
      </dsp:txBody>
      <dsp:txXfrm rot="5400000">
        <a:off x="1715986" y="864095"/>
        <a:ext cx="1594724" cy="25922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AFEB03-FDE1-4398-A3F4-79FB1813B9AB}">
      <dsp:nvSpPr>
        <dsp:cNvPr id="0" name=""/>
        <dsp:cNvSpPr/>
      </dsp:nvSpPr>
      <dsp:spPr>
        <a:xfrm>
          <a:off x="-1223932" y="-192387"/>
          <a:ext cx="1471913" cy="1471913"/>
        </a:xfrm>
        <a:prstGeom prst="blockArc">
          <a:avLst>
            <a:gd name="adj1" fmla="val 18900000"/>
            <a:gd name="adj2" fmla="val 2700000"/>
            <a:gd name="adj3" fmla="val 146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92BBFD-34AF-42D0-8007-FD20CFE66977}">
      <dsp:nvSpPr>
        <dsp:cNvPr id="0" name=""/>
        <dsp:cNvSpPr/>
      </dsp:nvSpPr>
      <dsp:spPr>
        <a:xfrm>
          <a:off x="199843" y="151035"/>
          <a:ext cx="3478662" cy="3191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51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Propeller &amp; offset drawing design</a:t>
          </a:r>
          <a:endParaRPr lang="es-EC" sz="1400" kern="1200" dirty="0"/>
        </a:p>
      </dsp:txBody>
      <dsp:txXfrm>
        <a:off x="199843" y="151035"/>
        <a:ext cx="3478662" cy="319120"/>
      </dsp:txXfrm>
    </dsp:sp>
    <dsp:sp modelId="{9038898E-9DBB-461D-8F04-FF847DC0BB6D}">
      <dsp:nvSpPr>
        <dsp:cNvPr id="0" name=""/>
        <dsp:cNvSpPr/>
      </dsp:nvSpPr>
      <dsp:spPr>
        <a:xfrm>
          <a:off x="5734" y="116486"/>
          <a:ext cx="388216" cy="388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9B4264-653E-4B17-BD18-68D98AF1AB08}">
      <dsp:nvSpPr>
        <dsp:cNvPr id="0" name=""/>
        <dsp:cNvSpPr/>
      </dsp:nvSpPr>
      <dsp:spPr>
        <a:xfrm>
          <a:off x="199843" y="511075"/>
          <a:ext cx="3478662" cy="5309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51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Estimation of added mass variation in CPP propellers</a:t>
          </a:r>
          <a:endParaRPr lang="es-EC" sz="1400" kern="1200" dirty="0"/>
        </a:p>
      </dsp:txBody>
      <dsp:txXfrm>
        <a:off x="199843" y="511075"/>
        <a:ext cx="3478662" cy="530934"/>
      </dsp:txXfrm>
    </dsp:sp>
    <dsp:sp modelId="{79327870-9D7E-4FCE-98F4-D8C0CD61BC88}">
      <dsp:nvSpPr>
        <dsp:cNvPr id="0" name=""/>
        <dsp:cNvSpPr/>
      </dsp:nvSpPr>
      <dsp:spPr>
        <a:xfrm>
          <a:off x="5734" y="582434"/>
          <a:ext cx="388216" cy="388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AFEB03-FDE1-4398-A3F4-79FB1813B9AB}">
      <dsp:nvSpPr>
        <dsp:cNvPr id="0" name=""/>
        <dsp:cNvSpPr/>
      </dsp:nvSpPr>
      <dsp:spPr>
        <a:xfrm>
          <a:off x="-1223932" y="-192387"/>
          <a:ext cx="1471913" cy="1471913"/>
        </a:xfrm>
        <a:prstGeom prst="blockArc">
          <a:avLst>
            <a:gd name="adj1" fmla="val 18900000"/>
            <a:gd name="adj2" fmla="val 2700000"/>
            <a:gd name="adj3" fmla="val 146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92BBFD-34AF-42D0-8007-FD20CFE66977}">
      <dsp:nvSpPr>
        <dsp:cNvPr id="0" name=""/>
        <dsp:cNvSpPr/>
      </dsp:nvSpPr>
      <dsp:spPr>
        <a:xfrm>
          <a:off x="199843" y="79027"/>
          <a:ext cx="3406655" cy="463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51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Propulsion System Estimation. </a:t>
          </a:r>
          <a:r>
            <a:rPr lang="en-US" sz="1400" kern="1200" noProof="0" dirty="0" smtClean="0"/>
            <a:t>Propeller-gearbox </a:t>
          </a:r>
          <a:r>
            <a:rPr lang="en-US" sz="1400" kern="1200" noProof="0" dirty="0" smtClean="0"/>
            <a:t>selection </a:t>
          </a:r>
          <a:endParaRPr lang="es-EC" sz="1400" kern="1200" dirty="0"/>
        </a:p>
      </dsp:txBody>
      <dsp:txXfrm>
        <a:off x="199843" y="79027"/>
        <a:ext cx="3406655" cy="463136"/>
      </dsp:txXfrm>
    </dsp:sp>
    <dsp:sp modelId="{9038898E-9DBB-461D-8F04-FF847DC0BB6D}">
      <dsp:nvSpPr>
        <dsp:cNvPr id="0" name=""/>
        <dsp:cNvSpPr/>
      </dsp:nvSpPr>
      <dsp:spPr>
        <a:xfrm>
          <a:off x="5734" y="116486"/>
          <a:ext cx="388216" cy="388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9B4264-653E-4B17-BD18-68D98AF1AB08}">
      <dsp:nvSpPr>
        <dsp:cNvPr id="0" name=""/>
        <dsp:cNvSpPr/>
      </dsp:nvSpPr>
      <dsp:spPr>
        <a:xfrm>
          <a:off x="199843" y="609961"/>
          <a:ext cx="3406655" cy="333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518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Speed and Power estimation</a:t>
          </a:r>
          <a:endParaRPr lang="es-EC" sz="1400" kern="1200" dirty="0"/>
        </a:p>
      </dsp:txBody>
      <dsp:txXfrm>
        <a:off x="199843" y="609961"/>
        <a:ext cx="3406655" cy="333161"/>
      </dsp:txXfrm>
    </dsp:sp>
    <dsp:sp modelId="{79327870-9D7E-4FCE-98F4-D8C0CD61BC88}">
      <dsp:nvSpPr>
        <dsp:cNvPr id="0" name=""/>
        <dsp:cNvSpPr/>
      </dsp:nvSpPr>
      <dsp:spPr>
        <a:xfrm>
          <a:off x="5734" y="582434"/>
          <a:ext cx="388216" cy="388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0DF16-C959-4866-9621-FA15CA47DA1D}">
      <dsp:nvSpPr>
        <dsp:cNvPr id="0" name=""/>
        <dsp:cNvSpPr/>
      </dsp:nvSpPr>
      <dsp:spPr>
        <a:xfrm rot="10800000">
          <a:off x="266313" y="239"/>
          <a:ext cx="3365295" cy="46665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353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Simulation and estimation of sea behavior parameters</a:t>
          </a:r>
          <a:endParaRPr lang="en-US" sz="1400" kern="1200" noProof="0" dirty="0"/>
        </a:p>
      </dsp:txBody>
      <dsp:txXfrm rot="10800000">
        <a:off x="382977" y="239"/>
        <a:ext cx="3248631" cy="466657"/>
      </dsp:txXfrm>
    </dsp:sp>
    <dsp:sp modelId="{4D06B5FE-18E9-4BA3-B1B3-7FEAAA3E8BAA}">
      <dsp:nvSpPr>
        <dsp:cNvPr id="0" name=""/>
        <dsp:cNvSpPr/>
      </dsp:nvSpPr>
      <dsp:spPr>
        <a:xfrm>
          <a:off x="0" y="4128"/>
          <a:ext cx="458879" cy="45887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9044A5-2560-453D-BD13-9E5351461AF5}">
      <dsp:nvSpPr>
        <dsp:cNvPr id="0" name=""/>
        <dsp:cNvSpPr/>
      </dsp:nvSpPr>
      <dsp:spPr>
        <a:xfrm rot="10800000">
          <a:off x="266313" y="608689"/>
          <a:ext cx="3365295" cy="40473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353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smtClean="0">
              <a:latin typeface="+mn-lt"/>
            </a:rPr>
            <a:t>Seakeeping MSI &amp; RAO</a:t>
          </a:r>
          <a:endParaRPr lang="en-US" sz="1400" kern="1200" noProof="0"/>
        </a:p>
      </dsp:txBody>
      <dsp:txXfrm rot="10800000">
        <a:off x="367497" y="608689"/>
        <a:ext cx="3264111" cy="404736"/>
      </dsp:txXfrm>
    </dsp:sp>
    <dsp:sp modelId="{F70FABB0-C1FF-45C2-8C87-79918DDAE62F}">
      <dsp:nvSpPr>
        <dsp:cNvPr id="0" name=""/>
        <dsp:cNvSpPr/>
      </dsp:nvSpPr>
      <dsp:spPr>
        <a:xfrm>
          <a:off x="0" y="581617"/>
          <a:ext cx="458879" cy="45887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DE90E-0B85-4CC1-907F-B0F39457A35F}" type="datetimeFigureOut">
              <a:rPr lang="es-ES" smtClean="0"/>
              <a:pPr/>
              <a:t>19/02/2014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1F467-11A7-4B9F-8959-1171887A751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5541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D768-D027-4497-BD9D-4F26D5DEB8C4}" type="datetime1">
              <a:rPr lang="es-ES" smtClean="0"/>
              <a:pPr/>
              <a:t>19/02/2014</a:t>
            </a:fld>
            <a:endParaRPr lang="es-ES" dirty="0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626D-D8DA-42EA-A05C-2D871F85B7D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BE8C5-FD25-4DFA-9C79-EA0470836CFD}" type="datetime1">
              <a:rPr lang="es-ES" smtClean="0"/>
              <a:pPr/>
              <a:t>19/02/2014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626D-D8DA-42EA-A05C-2D871F85B7D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7564F-3DDC-4651-8D9F-0D29D30C3FF0}" type="datetime1">
              <a:rPr lang="es-ES" smtClean="0"/>
              <a:pPr/>
              <a:t>19/02/2014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626D-D8DA-42EA-A05C-2D871F85B7D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0DF5-FB33-4B84-A58C-B9D1457B225C}" type="datetime1">
              <a:rPr lang="es-ES" smtClean="0"/>
              <a:pPr/>
              <a:t>19/02/2014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626D-D8DA-42EA-A05C-2D871F85B7D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D64CA-6048-4A4B-A18F-3AC213477B55}" type="datetime1">
              <a:rPr lang="es-ES" smtClean="0"/>
              <a:pPr/>
              <a:t>19/02/2014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626D-D8DA-42EA-A05C-2D871F85B7D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646E-2A19-4A07-9619-F3C92FA5D53E}" type="datetime1">
              <a:rPr lang="es-ES" smtClean="0"/>
              <a:pPr/>
              <a:t>19/02/2014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626D-D8DA-42EA-A05C-2D871F85B7D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164F6-E37B-4BB7-9EA5-FF55A59C15BD}" type="datetime1">
              <a:rPr lang="es-ES" smtClean="0"/>
              <a:pPr/>
              <a:t>19/02/2014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626D-D8DA-42EA-A05C-2D871F85B7D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ABF8-5A52-433C-AE0E-8EFDE3D83BE2}" type="datetime1">
              <a:rPr lang="es-ES" smtClean="0"/>
              <a:pPr/>
              <a:t>19/02/2014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626D-D8DA-42EA-A05C-2D871F85B7D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54D3-4A24-47AE-905B-6B5629FAF6E0}" type="datetime1">
              <a:rPr lang="es-ES" smtClean="0"/>
              <a:pPr/>
              <a:t>19/02/2014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626D-D8DA-42EA-A05C-2D871F85B7D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4694-72D4-4A7B-BF61-A99FE87152B5}" type="datetime1">
              <a:rPr lang="es-ES" smtClean="0"/>
              <a:pPr/>
              <a:t>19/02/2014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626D-D8DA-42EA-A05C-2D871F85B7D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27F2-B7FE-414A-B71F-89F63F016066}" type="datetime1">
              <a:rPr lang="es-ES" smtClean="0"/>
              <a:pPr/>
              <a:t>19/02/2014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126626D-D8DA-42EA-A05C-2D871F85B7D5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5B580D-90D1-4334-A747-15FB2BDF7C27}" type="datetime1">
              <a:rPr lang="es-ES" smtClean="0"/>
              <a:pPr/>
              <a:t>19/02/2014</a:t>
            </a:fld>
            <a:endParaRPr lang="es-ES" dirty="0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26626D-D8DA-42EA-A05C-2D871F85B7D5}" type="slidenum">
              <a:rPr lang="es-ES" smtClean="0"/>
              <a:pPr/>
              <a:t>‹Nº›</a:t>
            </a:fld>
            <a:endParaRPr lang="es-ES" dirty="0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2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5.jpeg"/><Relationship Id="rId10" Type="http://schemas.microsoft.com/office/2007/relationships/diagramDrawing" Target="../diagrams/drawing1.xml"/><Relationship Id="rId4" Type="http://schemas.openxmlformats.org/officeDocument/2006/relationships/image" Target="../media/image4.emf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6.emf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7.jpe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8.emf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microsoft.com/office/2007/relationships/hdphoto" Target="../media/hdphoto2.wdp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image" Target="../media/image3.png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11" Type="http://schemas.microsoft.com/office/2007/relationships/diagramDrawing" Target="../diagrams/drawing5.xml"/><Relationship Id="rId5" Type="http://schemas.openxmlformats.org/officeDocument/2006/relationships/image" Target="../media/image10.png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image" Target="../media/image9.png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microsoft.com/office/2007/relationships/hdphoto" Target="../media/hdphoto2.wdp"/><Relationship Id="rId7" Type="http://schemas.openxmlformats.org/officeDocument/2006/relationships/diagramData" Target="../diagrams/data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microsoft.com/office/2007/relationships/diagramDrawing" Target="../diagrams/drawing7.xml"/><Relationship Id="rId5" Type="http://schemas.openxmlformats.org/officeDocument/2006/relationships/image" Target="../media/image13.png"/><Relationship Id="rId10" Type="http://schemas.openxmlformats.org/officeDocument/2006/relationships/diagramColors" Target="../diagrams/colors7.xml"/><Relationship Id="rId4" Type="http://schemas.openxmlformats.org/officeDocument/2006/relationships/image" Target="../media/image12.png"/><Relationship Id="rId9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D:\TECNAVIN\TECNAVIN\PRESENTACIONES\FOTOS EXPOPESCA\ESTUDIOS DE VIBRACIONES, HERRAMIENTAS PRODUCCION\ANALISIS VIBRACIONES\Analisis de vibraciones Perspectiva sistema propulsi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73" r="96370">
                        <a14:foregroundMark x1="4950" y1="32254" x2="4950" y2="32254"/>
                        <a14:foregroundMark x1="1155" y1="29577" x2="1155" y2="29577"/>
                        <a14:foregroundMark x1="91997" y1="57042" x2="91997" y2="57042"/>
                        <a14:foregroundMark x1="96370" y1="60563" x2="96370" y2="60563"/>
                        <a14:foregroundMark x1="56518" y1="68028" x2="56518" y2="68028"/>
                        <a14:backgroundMark x1="28053" y1="20000" x2="28053" y2="2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285" b="25207"/>
          <a:stretch/>
        </p:blipFill>
        <p:spPr bwMode="auto">
          <a:xfrm>
            <a:off x="4537156" y="4415408"/>
            <a:ext cx="4306576" cy="167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251520" y="1083137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YACHT DESIGN– MONOHULL – CATAMARAN</a:t>
            </a:r>
          </a:p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LIGHT CRAFT– TUGBOATS – FISHING BOAT - BARGE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1187624" y="2308810"/>
            <a:ext cx="4310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STRUCTURE OPTIMIZATION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1187624" y="2636912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VIBRATION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ANALYSIS 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1202068" y="1899697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NAVAL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ARCHITECTURE 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251520" y="4109010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PROPULSION SYSTEM DESIGN &amp; OPTIMIZATION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2 Marcador de texto"/>
          <p:cNvSpPr txBox="1">
            <a:spLocks/>
          </p:cNvSpPr>
          <p:nvPr/>
        </p:nvSpPr>
        <p:spPr>
          <a:xfrm>
            <a:off x="683568" y="6438350"/>
            <a:ext cx="2571768" cy="571504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b="1" i="1" u="none" strike="noStrike" kern="1200" cap="none" spc="0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www.tecnavin.com</a:t>
            </a:r>
          </a:p>
        </p:txBody>
      </p:sp>
      <p:sp>
        <p:nvSpPr>
          <p:cNvPr id="2" name="1 Rectángulo"/>
          <p:cNvSpPr/>
          <p:nvPr/>
        </p:nvSpPr>
        <p:spPr>
          <a:xfrm>
            <a:off x="5007499" y="6414532"/>
            <a:ext cx="3452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b="1" i="1" smtClean="0">
                <a:solidFill>
                  <a:schemeClr val="accent1">
                    <a:lumMod val="75000"/>
                  </a:schemeClr>
                </a:solidFill>
              </a:rPr>
              <a:t>e-mail: navser@gye.satnet.net</a:t>
            </a:r>
            <a:endParaRPr lang="en-US" b="1" i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Picture 71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773" l="0" r="100000">
                        <a14:foregroundMark x1="19289" y1="18182" x2="19289" y2="18182"/>
                        <a14:foregroundMark x1="26142" y1="18182" x2="26142" y2="18182"/>
                        <a14:foregroundMark x1="30203" y1="23864" x2="30203" y2="23864"/>
                        <a14:foregroundMark x1="38325" y1="26136" x2="38325" y2="26136"/>
                        <a14:foregroundMark x1="44924" y1="22727" x2="44924" y2="22727"/>
                        <a14:foregroundMark x1="50000" y1="26136" x2="50000" y2="26136"/>
                        <a14:foregroundMark x1="54315" y1="23864" x2="54315" y2="23864"/>
                        <a14:foregroundMark x1="60660" y1="28409" x2="60660" y2="28409"/>
                        <a14:foregroundMark x1="70558" y1="23864" x2="70558" y2="23864"/>
                        <a14:foregroundMark x1="79949" y1="22727" x2="79949" y2="22727"/>
                        <a14:foregroundMark x1="94162" y1="9091" x2="94162" y2="9091"/>
                        <a14:foregroundMark x1="91624" y1="22727" x2="91624" y2="22727"/>
                        <a14:foregroundMark x1="89594" y1="29545" x2="89594" y2="29545"/>
                        <a14:foregroundMark x1="8122" y1="32955" x2="8122" y2="32955"/>
                        <a14:foregroundMark x1="12183" y1="26136" x2="12183" y2="26136"/>
                        <a14:foregroundMark x1="13198" y1="9091" x2="13198" y2="9091"/>
                        <a14:foregroundMark x1="10660" y1="18182" x2="10660" y2="18182"/>
                        <a14:foregroundMark x1="48731" y1="65909" x2="48731" y2="65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6794"/>
            <a:ext cx="3024336" cy="67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1202068" y="2996952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</a:rPr>
              <a:t>3D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MODELING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51520" y="5365665"/>
            <a:ext cx="4285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PRODUCT ENGINEERING</a:t>
            </a:r>
          </a:p>
          <a:p>
            <a:pPr marL="342900" indent="-342900">
              <a:buFontTx/>
              <a:buChar char="-"/>
            </a:pP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ASSEMBLY</a:t>
            </a:r>
          </a:p>
          <a:p>
            <a:pPr marL="342900" indent="-342900">
              <a:buFontTx/>
              <a:buChar char="-"/>
            </a:pP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CUTTING DRAWINGS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202068" y="3316922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NOISE &amp; INSULATION CALCULATION</a:t>
            </a:r>
            <a:endParaRPr lang="en-US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134158" y="116632"/>
            <a:ext cx="1921107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CAD-CAM</a:t>
            </a:r>
          </a:p>
          <a:p>
            <a:pPr algn="ctr"/>
            <a:r>
              <a:rPr lang="en-US" sz="1000" dirty="0" smtClean="0"/>
              <a:t>STRUCTURAL DESIGN</a:t>
            </a:r>
          </a:p>
          <a:p>
            <a:pPr algn="ctr"/>
            <a:r>
              <a:rPr lang="en-US" sz="1000" dirty="0" smtClean="0"/>
              <a:t>NOZZLE ADAPTATION</a:t>
            </a:r>
          </a:p>
          <a:p>
            <a:pPr algn="ctr"/>
            <a:r>
              <a:rPr lang="en-US" sz="1000" dirty="0" smtClean="0"/>
              <a:t>BULB DESING</a:t>
            </a:r>
          </a:p>
          <a:p>
            <a:pPr algn="ctr"/>
            <a:r>
              <a:rPr lang="en-US" sz="1000" dirty="0" smtClean="0"/>
              <a:t>CONSTRUCTIONS</a:t>
            </a:r>
          </a:p>
          <a:p>
            <a:pPr algn="ctr"/>
            <a:r>
              <a:rPr lang="en-US" sz="1000" dirty="0" smtClean="0"/>
              <a:t>MODIFICATIONS</a:t>
            </a:r>
            <a:endParaRPr lang="en-US" sz="1000" dirty="0"/>
          </a:p>
        </p:txBody>
      </p:sp>
    </p:spTree>
  </p:cSld>
  <p:clrMapOvr>
    <a:masterClrMapping/>
  </p:clrMapOvr>
  <p:transition advTm="2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626D-D8DA-42EA-A05C-2D871F85B7D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5" name="14 CuadroTexto"/>
          <p:cNvSpPr txBox="1"/>
          <p:nvPr/>
        </p:nvSpPr>
        <p:spPr>
          <a:xfrm>
            <a:off x="3901011" y="683404"/>
            <a:ext cx="427138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PRELIMINARY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DESIGN 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</a:endParaRPr>
          </a:p>
        </p:txBody>
      </p:sp>
      <p:pic>
        <p:nvPicPr>
          <p:cNvPr id="12" name="Picture 7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773" l="0" r="100000">
                        <a14:foregroundMark x1="19289" y1="18182" x2="19289" y2="18182"/>
                        <a14:foregroundMark x1="26142" y1="18182" x2="26142" y2="18182"/>
                        <a14:foregroundMark x1="30203" y1="23864" x2="30203" y2="23864"/>
                        <a14:foregroundMark x1="38325" y1="26136" x2="38325" y2="26136"/>
                        <a14:foregroundMark x1="44924" y1="22727" x2="44924" y2="22727"/>
                        <a14:foregroundMark x1="50000" y1="26136" x2="50000" y2="26136"/>
                        <a14:foregroundMark x1="54315" y1="23864" x2="54315" y2="23864"/>
                        <a14:foregroundMark x1="60660" y1="28409" x2="60660" y2="28409"/>
                        <a14:foregroundMark x1="70558" y1="23864" x2="70558" y2="23864"/>
                        <a14:foregroundMark x1="79949" y1="22727" x2="79949" y2="22727"/>
                        <a14:foregroundMark x1="94162" y1="9091" x2="94162" y2="9091"/>
                        <a14:foregroundMark x1="91624" y1="22727" x2="91624" y2="22727"/>
                        <a14:foregroundMark x1="89594" y1="29545" x2="89594" y2="29545"/>
                        <a14:foregroundMark x1="8122" y1="32955" x2="8122" y2="32955"/>
                        <a14:foregroundMark x1="12183" y1="26136" x2="12183" y2="26136"/>
                        <a14:foregroundMark x1="13198" y1="9091" x2="13198" y2="9091"/>
                        <a14:foregroundMark x1="10660" y1="18182" x2="10660" y2="18182"/>
                        <a14:foregroundMark x1="48731" y1="65909" x2="48731" y2="65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1084"/>
            <a:ext cx="3024336" cy="67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39129" y="6528832"/>
            <a:ext cx="27326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1400" b="1" i="1" smtClean="0">
                <a:solidFill>
                  <a:schemeClr val="accent1">
                    <a:lumMod val="75000"/>
                  </a:schemeClr>
                </a:solidFill>
              </a:rPr>
              <a:t>e-mail: navser@gye.satnet.net</a:t>
            </a:r>
            <a:endParaRPr lang="en-US" sz="1400" b="1" i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" t="15767" r="5767" b="18210"/>
          <a:stretch/>
        </p:blipFill>
        <p:spPr bwMode="auto">
          <a:xfrm>
            <a:off x="3572536" y="1916832"/>
            <a:ext cx="5175928" cy="2177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185530" y="1412776"/>
            <a:ext cx="3114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General </a:t>
            </a:r>
            <a:r>
              <a:rPr lang="en-US" i="1" dirty="0" smtClean="0"/>
              <a:t>arrangement</a:t>
            </a:r>
            <a:r>
              <a:rPr lang="en-US" i="1" dirty="0" smtClean="0"/>
              <a:t> </a:t>
            </a:r>
            <a:r>
              <a:rPr lang="en-US" i="1" dirty="0" smtClean="0"/>
              <a:t>drawing</a:t>
            </a:r>
            <a:endParaRPr lang="en-US" i="1" dirty="0"/>
          </a:p>
        </p:txBody>
      </p:sp>
      <p:pic>
        <p:nvPicPr>
          <p:cNvPr id="1026" name="Picture 2" descr="D:\TECNAVIN\biblioteca\PROPAGANDAS\javier - propagandas banner\formas pesquer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92" b="22156"/>
          <a:stretch/>
        </p:blipFill>
        <p:spPr bwMode="auto">
          <a:xfrm>
            <a:off x="3403054" y="4077072"/>
            <a:ext cx="5561434" cy="229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709835314"/>
              </p:ext>
            </p:extLst>
          </p:nvPr>
        </p:nvGraphicFramePr>
        <p:xfrm>
          <a:off x="323528" y="2132856"/>
          <a:ext cx="307952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71300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626D-D8DA-42EA-A05C-2D871F85B7D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5" name="14 CuadroTexto"/>
          <p:cNvSpPr txBox="1"/>
          <p:nvPr/>
        </p:nvSpPr>
        <p:spPr>
          <a:xfrm>
            <a:off x="3901011" y="683404"/>
            <a:ext cx="427138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/>
              <a:t>PRELIMINARY </a:t>
            </a:r>
            <a:r>
              <a:rPr lang="en-US" dirty="0" smtClean="0"/>
              <a:t>DESIGN</a:t>
            </a:r>
            <a:endParaRPr lang="en-US" dirty="0"/>
          </a:p>
        </p:txBody>
      </p:sp>
      <p:pic>
        <p:nvPicPr>
          <p:cNvPr id="12" name="Picture 7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773" l="0" r="100000">
                        <a14:foregroundMark x1="19289" y1="18182" x2="19289" y2="18182"/>
                        <a14:foregroundMark x1="26142" y1="18182" x2="26142" y2="18182"/>
                        <a14:foregroundMark x1="30203" y1="23864" x2="30203" y2="23864"/>
                        <a14:foregroundMark x1="38325" y1="26136" x2="38325" y2="26136"/>
                        <a14:foregroundMark x1="44924" y1="22727" x2="44924" y2="22727"/>
                        <a14:foregroundMark x1="50000" y1="26136" x2="50000" y2="26136"/>
                        <a14:foregroundMark x1="54315" y1="23864" x2="54315" y2="23864"/>
                        <a14:foregroundMark x1="60660" y1="28409" x2="60660" y2="28409"/>
                        <a14:foregroundMark x1="70558" y1="23864" x2="70558" y2="23864"/>
                        <a14:foregroundMark x1="79949" y1="22727" x2="79949" y2="22727"/>
                        <a14:foregroundMark x1="94162" y1="9091" x2="94162" y2="9091"/>
                        <a14:foregroundMark x1="91624" y1="22727" x2="91624" y2="22727"/>
                        <a14:foregroundMark x1="89594" y1="29545" x2="89594" y2="29545"/>
                        <a14:foregroundMark x1="8122" y1="32955" x2="8122" y2="32955"/>
                        <a14:foregroundMark x1="12183" y1="26136" x2="12183" y2="26136"/>
                        <a14:foregroundMark x1="13198" y1="9091" x2="13198" y2="9091"/>
                        <a14:foregroundMark x1="10660" y1="18182" x2="10660" y2="18182"/>
                        <a14:foregroundMark x1="48731" y1="65909" x2="48731" y2="65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1084"/>
            <a:ext cx="3024336" cy="67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39129" y="6528832"/>
            <a:ext cx="27326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1400" b="1" i="1" smtClean="0">
                <a:solidFill>
                  <a:schemeClr val="accent1">
                    <a:lumMod val="75000"/>
                  </a:schemeClr>
                </a:solidFill>
              </a:rPr>
              <a:t>e-mail: navser@gye.satnet.net</a:t>
            </a:r>
            <a:endParaRPr lang="en-US" sz="1400" b="1" i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295120" y="1416534"/>
            <a:ext cx="3218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Preliminary Structure Drawing</a:t>
            </a:r>
            <a:endParaRPr lang="en-US" i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88840"/>
            <a:ext cx="5688632" cy="323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641959562"/>
              </p:ext>
            </p:extLst>
          </p:nvPr>
        </p:nvGraphicFramePr>
        <p:xfrm>
          <a:off x="346446" y="1988840"/>
          <a:ext cx="343346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5829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626D-D8DA-42EA-A05C-2D871F85B7D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5" name="14 CuadroTexto"/>
          <p:cNvSpPr txBox="1"/>
          <p:nvPr/>
        </p:nvSpPr>
        <p:spPr>
          <a:xfrm>
            <a:off x="3943295" y="752087"/>
            <a:ext cx="427138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PRELIMINARY DESING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</a:endParaRPr>
          </a:p>
        </p:txBody>
      </p:sp>
      <p:pic>
        <p:nvPicPr>
          <p:cNvPr id="12" name="Picture 7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773" l="0" r="100000">
                        <a14:foregroundMark x1="19289" y1="18182" x2="19289" y2="18182"/>
                        <a14:foregroundMark x1="26142" y1="18182" x2="26142" y2="18182"/>
                        <a14:foregroundMark x1="30203" y1="23864" x2="30203" y2="23864"/>
                        <a14:foregroundMark x1="38325" y1="26136" x2="38325" y2="26136"/>
                        <a14:foregroundMark x1="44924" y1="22727" x2="44924" y2="22727"/>
                        <a14:foregroundMark x1="50000" y1="26136" x2="50000" y2="26136"/>
                        <a14:foregroundMark x1="54315" y1="23864" x2="54315" y2="23864"/>
                        <a14:foregroundMark x1="60660" y1="28409" x2="60660" y2="28409"/>
                        <a14:foregroundMark x1="70558" y1="23864" x2="70558" y2="23864"/>
                        <a14:foregroundMark x1="79949" y1="22727" x2="79949" y2="22727"/>
                        <a14:foregroundMark x1="94162" y1="9091" x2="94162" y2="9091"/>
                        <a14:foregroundMark x1="91624" y1="22727" x2="91624" y2="22727"/>
                        <a14:foregroundMark x1="89594" y1="29545" x2="89594" y2="29545"/>
                        <a14:foregroundMark x1="8122" y1="32955" x2="8122" y2="32955"/>
                        <a14:foregroundMark x1="12183" y1="26136" x2="12183" y2="26136"/>
                        <a14:foregroundMark x1="13198" y1="9091" x2="13198" y2="9091"/>
                        <a14:foregroundMark x1="10660" y1="18182" x2="10660" y2="18182"/>
                        <a14:foregroundMark x1="48731" y1="65909" x2="48731" y2="65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1084"/>
            <a:ext cx="3024336" cy="67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39129" y="6528832"/>
            <a:ext cx="27326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1400" b="1" i="1" smtClean="0">
                <a:solidFill>
                  <a:schemeClr val="accent1">
                    <a:lumMod val="75000"/>
                  </a:schemeClr>
                </a:solidFill>
              </a:rPr>
              <a:t>e-mail: navser@gye.satnet.net</a:t>
            </a:r>
            <a:endParaRPr lang="en-US" sz="1400" b="1" i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869972" y="1482933"/>
            <a:ext cx="2765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smtClean="0"/>
              <a:t>3D Model</a:t>
            </a:r>
            <a:endParaRPr lang="en-US" i="1" dirty="0"/>
          </a:p>
        </p:txBody>
      </p:sp>
      <p:pic>
        <p:nvPicPr>
          <p:cNvPr id="18" name="Picture 2" descr="D:\RESPALDO CPU 3 - 24-04-2012\TECNAVIN\CAT ESTRELLA DEL MAR II\Brochure\final\21-09-2010\STELLA MARIS - AFT - 21-09-20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3" b="9392"/>
          <a:stretch/>
        </p:blipFill>
        <p:spPr bwMode="auto">
          <a:xfrm>
            <a:off x="3697548" y="2204864"/>
            <a:ext cx="4762884" cy="30001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931584887"/>
              </p:ext>
            </p:extLst>
          </p:nvPr>
        </p:nvGraphicFramePr>
        <p:xfrm>
          <a:off x="395536" y="1988840"/>
          <a:ext cx="3096344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8031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626D-D8DA-42EA-A05C-2D871F85B7D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5" name="14 CuadroTexto"/>
          <p:cNvSpPr txBox="1"/>
          <p:nvPr/>
        </p:nvSpPr>
        <p:spPr>
          <a:xfrm>
            <a:off x="4427984" y="1187460"/>
            <a:ext cx="338437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BASIC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DESIGN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</a:endParaRPr>
          </a:p>
        </p:txBody>
      </p:sp>
      <p:pic>
        <p:nvPicPr>
          <p:cNvPr id="12" name="Picture 7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773" l="0" r="100000">
                        <a14:foregroundMark x1="19289" y1="18182" x2="19289" y2="18182"/>
                        <a14:foregroundMark x1="26142" y1="18182" x2="26142" y2="18182"/>
                        <a14:foregroundMark x1="30203" y1="23864" x2="30203" y2="23864"/>
                        <a14:foregroundMark x1="38325" y1="26136" x2="38325" y2="26136"/>
                        <a14:foregroundMark x1="44924" y1="22727" x2="44924" y2="22727"/>
                        <a14:foregroundMark x1="50000" y1="26136" x2="50000" y2="26136"/>
                        <a14:foregroundMark x1="54315" y1="23864" x2="54315" y2="23864"/>
                        <a14:foregroundMark x1="60660" y1="28409" x2="60660" y2="28409"/>
                        <a14:foregroundMark x1="70558" y1="23864" x2="70558" y2="23864"/>
                        <a14:foregroundMark x1="79949" y1="22727" x2="79949" y2="22727"/>
                        <a14:foregroundMark x1="94162" y1="9091" x2="94162" y2="9091"/>
                        <a14:foregroundMark x1="91624" y1="22727" x2="91624" y2="22727"/>
                        <a14:foregroundMark x1="89594" y1="29545" x2="89594" y2="29545"/>
                        <a14:foregroundMark x1="8122" y1="32955" x2="8122" y2="32955"/>
                        <a14:foregroundMark x1="12183" y1="26136" x2="12183" y2="26136"/>
                        <a14:foregroundMark x1="13198" y1="9091" x2="13198" y2="9091"/>
                        <a14:foregroundMark x1="10660" y1="18182" x2="10660" y2="18182"/>
                        <a14:foregroundMark x1="48731" y1="65909" x2="48731" y2="65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1084"/>
            <a:ext cx="3024336" cy="67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39129" y="6528832"/>
            <a:ext cx="27326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1400" b="1" i="1" smtClean="0">
                <a:solidFill>
                  <a:schemeClr val="accent1">
                    <a:lumMod val="75000"/>
                  </a:schemeClr>
                </a:solidFill>
              </a:rPr>
              <a:t>e-mail: navser@gye.satnet.net</a:t>
            </a:r>
            <a:endParaRPr lang="en-US" sz="1400" b="1" i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553" y="2011934"/>
            <a:ext cx="6536139" cy="372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045861172"/>
              </p:ext>
            </p:extLst>
          </p:nvPr>
        </p:nvGraphicFramePr>
        <p:xfrm>
          <a:off x="683569" y="1556792"/>
          <a:ext cx="331236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1394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626D-D8DA-42EA-A05C-2D871F85B7D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5" name="14 CuadroTexto"/>
          <p:cNvSpPr txBox="1"/>
          <p:nvPr/>
        </p:nvSpPr>
        <p:spPr>
          <a:xfrm>
            <a:off x="4427983" y="404664"/>
            <a:ext cx="427138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PROPULSIVE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CALCULATION 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</a:endParaRPr>
          </a:p>
        </p:txBody>
      </p:sp>
      <p:pic>
        <p:nvPicPr>
          <p:cNvPr id="16" name="Picture 7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773" l="0" r="100000">
                        <a14:foregroundMark x1="19289" y1="18182" x2="19289" y2="18182"/>
                        <a14:foregroundMark x1="26142" y1="18182" x2="26142" y2="18182"/>
                        <a14:foregroundMark x1="30203" y1="23864" x2="30203" y2="23864"/>
                        <a14:foregroundMark x1="38325" y1="26136" x2="38325" y2="26136"/>
                        <a14:foregroundMark x1="44924" y1="22727" x2="44924" y2="22727"/>
                        <a14:foregroundMark x1="50000" y1="26136" x2="50000" y2="26136"/>
                        <a14:foregroundMark x1="54315" y1="23864" x2="54315" y2="23864"/>
                        <a14:foregroundMark x1="60660" y1="28409" x2="60660" y2="28409"/>
                        <a14:foregroundMark x1="70558" y1="23864" x2="70558" y2="23864"/>
                        <a14:foregroundMark x1="79949" y1="22727" x2="79949" y2="22727"/>
                        <a14:foregroundMark x1="94162" y1="9091" x2="94162" y2="9091"/>
                        <a14:foregroundMark x1="91624" y1="22727" x2="91624" y2="22727"/>
                        <a14:foregroundMark x1="89594" y1="29545" x2="89594" y2="29545"/>
                        <a14:foregroundMark x1="8122" y1="32955" x2="8122" y2="32955"/>
                        <a14:foregroundMark x1="12183" y1="26136" x2="12183" y2="26136"/>
                        <a14:foregroundMark x1="13198" y1="9091" x2="13198" y2="9091"/>
                        <a14:foregroundMark x1="10660" y1="18182" x2="10660" y2="18182"/>
                        <a14:foregroundMark x1="48731" y1="65909" x2="48731" y2="65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1084"/>
            <a:ext cx="3024336" cy="67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39129" y="6528832"/>
            <a:ext cx="27326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1400" b="1" i="1" smtClean="0">
                <a:solidFill>
                  <a:schemeClr val="accent1">
                    <a:lumMod val="75000"/>
                  </a:schemeClr>
                </a:solidFill>
              </a:rPr>
              <a:t>e-mail: navser@gye.satnet.net</a:t>
            </a:r>
            <a:endParaRPr lang="en-US" sz="1400" b="1" i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"/>
          <a:stretch/>
        </p:blipFill>
        <p:spPr bwMode="auto">
          <a:xfrm>
            <a:off x="1255885" y="2060848"/>
            <a:ext cx="2884067" cy="2728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9" t="15836" b="10639"/>
          <a:stretch/>
        </p:blipFill>
        <p:spPr bwMode="auto">
          <a:xfrm>
            <a:off x="4571959" y="2132856"/>
            <a:ext cx="2952369" cy="2488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4161135"/>
            <a:ext cx="5670203" cy="3228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8" name="17 Diagrama"/>
          <p:cNvGraphicFramePr/>
          <p:nvPr>
            <p:extLst>
              <p:ext uri="{D42A27DB-BD31-4B8C-83A1-F6EECF244321}">
                <p14:modId xmlns:p14="http://schemas.microsoft.com/office/powerpoint/2010/main" val="2063797463"/>
              </p:ext>
            </p:extLst>
          </p:nvPr>
        </p:nvGraphicFramePr>
        <p:xfrm>
          <a:off x="4587856" y="908720"/>
          <a:ext cx="3684240" cy="1087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0" name="19 Diagrama"/>
          <p:cNvGraphicFramePr/>
          <p:nvPr>
            <p:extLst>
              <p:ext uri="{D42A27DB-BD31-4B8C-83A1-F6EECF244321}">
                <p14:modId xmlns:p14="http://schemas.microsoft.com/office/powerpoint/2010/main" val="2721393798"/>
              </p:ext>
            </p:extLst>
          </p:nvPr>
        </p:nvGraphicFramePr>
        <p:xfrm>
          <a:off x="743743" y="980728"/>
          <a:ext cx="3612233" cy="1087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03592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6626D-D8DA-42EA-A05C-2D871F85B7D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5" name="14 CuadroTexto"/>
          <p:cNvSpPr txBox="1"/>
          <p:nvPr/>
        </p:nvSpPr>
        <p:spPr>
          <a:xfrm>
            <a:off x="4117034" y="251356"/>
            <a:ext cx="427138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itchFamily="18" charset="0"/>
              </a:rPr>
              <a:t>HYDRODYNAMIC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" pitchFamily="18" charset="0"/>
            </a:endParaRPr>
          </a:p>
        </p:txBody>
      </p:sp>
      <p:pic>
        <p:nvPicPr>
          <p:cNvPr id="16" name="Picture 7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773" l="0" r="100000">
                        <a14:foregroundMark x1="19289" y1="18182" x2="19289" y2="18182"/>
                        <a14:foregroundMark x1="26142" y1="18182" x2="26142" y2="18182"/>
                        <a14:foregroundMark x1="30203" y1="23864" x2="30203" y2="23864"/>
                        <a14:foregroundMark x1="38325" y1="26136" x2="38325" y2="26136"/>
                        <a14:foregroundMark x1="44924" y1="22727" x2="44924" y2="22727"/>
                        <a14:foregroundMark x1="50000" y1="26136" x2="50000" y2="26136"/>
                        <a14:foregroundMark x1="54315" y1="23864" x2="54315" y2="23864"/>
                        <a14:foregroundMark x1="60660" y1="28409" x2="60660" y2="28409"/>
                        <a14:foregroundMark x1="70558" y1="23864" x2="70558" y2="23864"/>
                        <a14:foregroundMark x1="79949" y1="22727" x2="79949" y2="22727"/>
                        <a14:foregroundMark x1="94162" y1="9091" x2="94162" y2="9091"/>
                        <a14:foregroundMark x1="91624" y1="22727" x2="91624" y2="22727"/>
                        <a14:foregroundMark x1="89594" y1="29545" x2="89594" y2="29545"/>
                        <a14:foregroundMark x1="8122" y1="32955" x2="8122" y2="32955"/>
                        <a14:foregroundMark x1="12183" y1="26136" x2="12183" y2="26136"/>
                        <a14:foregroundMark x1="13198" y1="9091" x2="13198" y2="9091"/>
                        <a14:foregroundMark x1="10660" y1="18182" x2="10660" y2="18182"/>
                        <a14:foregroundMark x1="48731" y1="65909" x2="48731" y2="65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1084"/>
            <a:ext cx="3024336" cy="67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39129" y="6528832"/>
            <a:ext cx="27326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1400" b="1" i="1" smtClean="0">
                <a:solidFill>
                  <a:schemeClr val="accent1">
                    <a:lumMod val="75000"/>
                  </a:schemeClr>
                </a:solidFill>
              </a:rPr>
              <a:t>e-mail: navser@gye.satnet.net</a:t>
            </a:r>
            <a:endParaRPr lang="en-US" sz="1400" b="1" i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2" r="8615"/>
          <a:stretch/>
        </p:blipFill>
        <p:spPr>
          <a:xfrm>
            <a:off x="4473868" y="1628800"/>
            <a:ext cx="3153157" cy="17281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2" t="19315" r="30404" b="4749"/>
          <a:stretch/>
        </p:blipFill>
        <p:spPr bwMode="auto">
          <a:xfrm>
            <a:off x="5129499" y="3509162"/>
            <a:ext cx="2659729" cy="272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4" t="14830" r="25882" b="4737"/>
          <a:stretch/>
        </p:blipFill>
        <p:spPr bwMode="auto">
          <a:xfrm>
            <a:off x="485428" y="2120846"/>
            <a:ext cx="2947417" cy="390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405464" y="6182559"/>
            <a:ext cx="113274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cs typeface="Andalus" pitchFamily="18" charset="-78"/>
              </a:rPr>
              <a:t>RAO </a:t>
            </a:r>
            <a:r>
              <a:rPr lang="en-US" sz="1400" dirty="0" smtClean="0">
                <a:cs typeface="Andalus" pitchFamily="18" charset="-78"/>
              </a:rPr>
              <a:t>Curves </a:t>
            </a:r>
            <a:endParaRPr lang="en-US" sz="1400" dirty="0">
              <a:cs typeface="Andalus" pitchFamily="18" charset="-78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6050447" y="6290281"/>
            <a:ext cx="113274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>
                <a:cs typeface="Andalus" pitchFamily="18" charset="-78"/>
              </a:rPr>
              <a:t>MSI Curves</a:t>
            </a:r>
            <a:endParaRPr lang="en-US" sz="1400" dirty="0">
              <a:cs typeface="Andalus" pitchFamily="18" charset="-78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823473196"/>
              </p:ext>
            </p:extLst>
          </p:nvPr>
        </p:nvGraphicFramePr>
        <p:xfrm>
          <a:off x="219112" y="948103"/>
          <a:ext cx="3897922" cy="1040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4 Trapecio"/>
          <p:cNvSpPr/>
          <p:nvPr/>
        </p:nvSpPr>
        <p:spPr>
          <a:xfrm>
            <a:off x="4117035" y="836712"/>
            <a:ext cx="4271388" cy="648072"/>
          </a:xfrm>
          <a:prstGeom prst="trapezoi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Hydrodynamic Analysis for </a:t>
            </a:r>
          </a:p>
          <a:p>
            <a:pPr algn="ctr"/>
            <a:r>
              <a:rPr lang="en-US" sz="1400" dirty="0" smtClean="0"/>
              <a:t>Line forms and Resistance Optimization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6204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5000">
        <p:fade/>
      </p:transition>
    </mc:Choice>
    <mc:Fallback xmlns="">
      <p:transition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11870</TotalTime>
  <Words>236</Words>
  <Application>Microsoft Office PowerPoint</Application>
  <PresentationFormat>Presentación en pantalla (4:3)</PresentationFormat>
  <Paragraphs>71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Flujo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sistemas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INESTABILIDAD TRANSVERSAL EN LANCHA PLANEADORA</dc:title>
  <dc:creator>winxp</dc:creator>
  <cp:lastModifiedBy>sistemas</cp:lastModifiedBy>
  <cp:revision>1803</cp:revision>
  <dcterms:created xsi:type="dcterms:W3CDTF">2010-08-10T14:09:45Z</dcterms:created>
  <dcterms:modified xsi:type="dcterms:W3CDTF">2014-02-19T18:29:34Z</dcterms:modified>
</cp:coreProperties>
</file>