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90" r:id="rId2"/>
    <p:sldId id="291" r:id="rId3"/>
    <p:sldId id="293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95604" autoAdjust="0"/>
  </p:normalViewPr>
  <p:slideViewPr>
    <p:cSldViewPr>
      <p:cViewPr varScale="1">
        <p:scale>
          <a:sx n="100" d="100"/>
          <a:sy n="100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5B422-31EE-4904-9B91-D371D75268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1274DC7-C619-497E-AB89-FC225CFB2E51}">
      <dgm:prSet phldrT="[Texto]" custT="1"/>
      <dgm:spPr/>
      <dgm:t>
        <a:bodyPr/>
        <a:lstStyle/>
        <a:p>
          <a:r>
            <a:rPr lang="en-US" sz="1400" noProof="0" smtClean="0"/>
            <a:t>Strucutral Optimization</a:t>
          </a:r>
          <a:endParaRPr lang="en-US" sz="1400" noProof="0"/>
        </a:p>
      </dgm:t>
    </dgm:pt>
    <dgm:pt modelId="{4075552C-CAC3-41AF-A634-D12DAC91F19A}" type="parTrans" cxnId="{F5C5BA42-FCCB-4DEE-9DA3-6B98882DFC8B}">
      <dgm:prSet/>
      <dgm:spPr/>
      <dgm:t>
        <a:bodyPr/>
        <a:lstStyle/>
        <a:p>
          <a:endParaRPr lang="en-US" noProof="0"/>
        </a:p>
      </dgm:t>
    </dgm:pt>
    <dgm:pt modelId="{37A9A2C8-67E2-434F-B6A5-9921F2742724}" type="sibTrans" cxnId="{F5C5BA42-FCCB-4DEE-9DA3-6B98882DFC8B}">
      <dgm:prSet/>
      <dgm:spPr/>
      <dgm:t>
        <a:bodyPr/>
        <a:lstStyle/>
        <a:p>
          <a:endParaRPr lang="en-US" noProof="0"/>
        </a:p>
      </dgm:t>
    </dgm:pt>
    <dgm:pt modelId="{974422E6-2B5F-4DFA-9FC0-F6BE431E94DD}">
      <dgm:prSet phldrT="[Texto]" custT="1"/>
      <dgm:spPr/>
      <dgm:t>
        <a:bodyPr/>
        <a:lstStyle/>
        <a:p>
          <a:r>
            <a:rPr lang="en-US" sz="1400" noProof="0" dirty="0" smtClean="0"/>
            <a:t>Natural and Forced Vibrational Calculation on beam-hull</a:t>
          </a:r>
          <a:endParaRPr lang="en-US" sz="1400" noProof="0" dirty="0"/>
        </a:p>
      </dgm:t>
    </dgm:pt>
    <dgm:pt modelId="{DF7FE341-54CC-4C6B-B22D-7377AD42543D}" type="parTrans" cxnId="{F48E1C95-C8AE-4BDF-8D13-88BD497DC039}">
      <dgm:prSet/>
      <dgm:spPr/>
      <dgm:t>
        <a:bodyPr/>
        <a:lstStyle/>
        <a:p>
          <a:endParaRPr lang="en-US" noProof="0"/>
        </a:p>
      </dgm:t>
    </dgm:pt>
    <dgm:pt modelId="{38E8CDF7-2A7A-4CD4-B626-066AE33622B3}" type="sibTrans" cxnId="{F48E1C95-C8AE-4BDF-8D13-88BD497DC039}">
      <dgm:prSet/>
      <dgm:spPr/>
      <dgm:t>
        <a:bodyPr/>
        <a:lstStyle/>
        <a:p>
          <a:endParaRPr lang="en-US" noProof="0"/>
        </a:p>
      </dgm:t>
    </dgm:pt>
    <dgm:pt modelId="{D6441BA4-5AFE-4FE4-A97A-3ACF160BDC02}" type="pres">
      <dgm:prSet presAssocID="{A5B5B422-31EE-4904-9B91-D371D75268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D860E758-630E-4A9D-803C-1D0776FCA17F}" type="pres">
      <dgm:prSet presAssocID="{A5B5B422-31EE-4904-9B91-D371D752684E}" presName="Name1" presStyleCnt="0"/>
      <dgm:spPr/>
    </dgm:pt>
    <dgm:pt modelId="{94F9FA4B-5791-4EE8-AD71-E9222E4C73EB}" type="pres">
      <dgm:prSet presAssocID="{A5B5B422-31EE-4904-9B91-D371D752684E}" presName="cycle" presStyleCnt="0"/>
      <dgm:spPr/>
    </dgm:pt>
    <dgm:pt modelId="{68C62DA4-3CE6-4945-9371-DE164413C606}" type="pres">
      <dgm:prSet presAssocID="{A5B5B422-31EE-4904-9B91-D371D752684E}" presName="srcNode" presStyleLbl="node1" presStyleIdx="0" presStyleCnt="2"/>
      <dgm:spPr/>
    </dgm:pt>
    <dgm:pt modelId="{9CD93FF6-3D73-481B-BAEC-3FA684985515}" type="pres">
      <dgm:prSet presAssocID="{A5B5B422-31EE-4904-9B91-D371D752684E}" presName="conn" presStyleLbl="parChTrans1D2" presStyleIdx="0" presStyleCnt="1"/>
      <dgm:spPr/>
      <dgm:t>
        <a:bodyPr/>
        <a:lstStyle/>
        <a:p>
          <a:endParaRPr lang="es-EC"/>
        </a:p>
      </dgm:t>
    </dgm:pt>
    <dgm:pt modelId="{50896815-DE2F-4510-A0A9-3A1B1D58D2C9}" type="pres">
      <dgm:prSet presAssocID="{A5B5B422-31EE-4904-9B91-D371D752684E}" presName="extraNode" presStyleLbl="node1" presStyleIdx="0" presStyleCnt="2"/>
      <dgm:spPr/>
    </dgm:pt>
    <dgm:pt modelId="{C99257E6-07E2-4D0C-B751-A7EFDE2457DF}" type="pres">
      <dgm:prSet presAssocID="{A5B5B422-31EE-4904-9B91-D371D752684E}" presName="dstNode" presStyleLbl="node1" presStyleIdx="0" presStyleCnt="2"/>
      <dgm:spPr/>
    </dgm:pt>
    <dgm:pt modelId="{5CFA13C4-86A7-48DA-AB33-1545C7E567E5}" type="pres">
      <dgm:prSet presAssocID="{51274DC7-C619-497E-AB89-FC225CFB2E51}" presName="text_1" presStyleLbl="node1" presStyleIdx="0" presStyleCnt="2" custScaleY="947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7BC895-0902-4E13-AB8E-0C87C28FA381}" type="pres">
      <dgm:prSet presAssocID="{51274DC7-C619-497E-AB89-FC225CFB2E51}" presName="accent_1" presStyleCnt="0"/>
      <dgm:spPr/>
    </dgm:pt>
    <dgm:pt modelId="{9B312AFD-68F6-4A5B-B183-C3A8A18F389A}" type="pres">
      <dgm:prSet presAssocID="{51274DC7-C619-497E-AB89-FC225CFB2E51}" presName="accentRepeatNode" presStyleLbl="solidFgAcc1" presStyleIdx="0" presStyleCnt="2"/>
      <dgm:spPr/>
    </dgm:pt>
    <dgm:pt modelId="{644E7EF0-9F01-4EC0-82C8-76D65EEBCF09}" type="pres">
      <dgm:prSet presAssocID="{974422E6-2B5F-4DFA-9FC0-F6BE431E94DD}" presName="text_2" presStyleLbl="node1" presStyleIdx="1" presStyleCnt="2" custScaleY="1315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774126-80A9-46AE-8FB1-DDCD19FCF80A}" type="pres">
      <dgm:prSet presAssocID="{974422E6-2B5F-4DFA-9FC0-F6BE431E94DD}" presName="accent_2" presStyleCnt="0"/>
      <dgm:spPr/>
    </dgm:pt>
    <dgm:pt modelId="{8D84390C-100F-40C5-980B-A9AE34E82076}" type="pres">
      <dgm:prSet presAssocID="{974422E6-2B5F-4DFA-9FC0-F6BE431E94DD}" presName="accentRepeatNode" presStyleLbl="solidFgAcc1" presStyleIdx="1" presStyleCnt="2"/>
      <dgm:spPr/>
    </dgm:pt>
  </dgm:ptLst>
  <dgm:cxnLst>
    <dgm:cxn modelId="{1B40CD21-6DFC-4420-8678-DC17955356A6}" type="presOf" srcId="{51274DC7-C619-497E-AB89-FC225CFB2E51}" destId="{5CFA13C4-86A7-48DA-AB33-1545C7E567E5}" srcOrd="0" destOrd="0" presId="urn:microsoft.com/office/officeart/2008/layout/VerticalCurvedList"/>
    <dgm:cxn modelId="{6EE4A382-BB26-4396-8A62-CFD2473A94E7}" type="presOf" srcId="{37A9A2C8-67E2-434F-B6A5-9921F2742724}" destId="{9CD93FF6-3D73-481B-BAEC-3FA684985515}" srcOrd="0" destOrd="0" presId="urn:microsoft.com/office/officeart/2008/layout/VerticalCurvedList"/>
    <dgm:cxn modelId="{C917663C-BB11-4EF4-9778-1E1887E2C108}" type="presOf" srcId="{A5B5B422-31EE-4904-9B91-D371D752684E}" destId="{D6441BA4-5AFE-4FE4-A97A-3ACF160BDC02}" srcOrd="0" destOrd="0" presId="urn:microsoft.com/office/officeart/2008/layout/VerticalCurvedList"/>
    <dgm:cxn modelId="{2E5CB326-9D47-4ECB-8981-A29B187D40EB}" type="presOf" srcId="{974422E6-2B5F-4DFA-9FC0-F6BE431E94DD}" destId="{644E7EF0-9F01-4EC0-82C8-76D65EEBCF09}" srcOrd="0" destOrd="0" presId="urn:microsoft.com/office/officeart/2008/layout/VerticalCurvedList"/>
    <dgm:cxn modelId="{F5C5BA42-FCCB-4DEE-9DA3-6B98882DFC8B}" srcId="{A5B5B422-31EE-4904-9B91-D371D752684E}" destId="{51274DC7-C619-497E-AB89-FC225CFB2E51}" srcOrd="0" destOrd="0" parTransId="{4075552C-CAC3-41AF-A634-D12DAC91F19A}" sibTransId="{37A9A2C8-67E2-434F-B6A5-9921F2742724}"/>
    <dgm:cxn modelId="{F48E1C95-C8AE-4BDF-8D13-88BD497DC039}" srcId="{A5B5B422-31EE-4904-9B91-D371D752684E}" destId="{974422E6-2B5F-4DFA-9FC0-F6BE431E94DD}" srcOrd="1" destOrd="0" parTransId="{DF7FE341-54CC-4C6B-B22D-7377AD42543D}" sibTransId="{38E8CDF7-2A7A-4CD4-B626-066AE33622B3}"/>
    <dgm:cxn modelId="{4F67353E-4029-4405-9817-47A566870095}" type="presParOf" srcId="{D6441BA4-5AFE-4FE4-A97A-3ACF160BDC02}" destId="{D860E758-630E-4A9D-803C-1D0776FCA17F}" srcOrd="0" destOrd="0" presId="urn:microsoft.com/office/officeart/2008/layout/VerticalCurvedList"/>
    <dgm:cxn modelId="{2BF652D4-6004-4EF0-9901-89494172E306}" type="presParOf" srcId="{D860E758-630E-4A9D-803C-1D0776FCA17F}" destId="{94F9FA4B-5791-4EE8-AD71-E9222E4C73EB}" srcOrd="0" destOrd="0" presId="urn:microsoft.com/office/officeart/2008/layout/VerticalCurvedList"/>
    <dgm:cxn modelId="{9F63DBD5-D7DE-4B3F-9406-15C02A526623}" type="presParOf" srcId="{94F9FA4B-5791-4EE8-AD71-E9222E4C73EB}" destId="{68C62DA4-3CE6-4945-9371-DE164413C606}" srcOrd="0" destOrd="0" presId="urn:microsoft.com/office/officeart/2008/layout/VerticalCurvedList"/>
    <dgm:cxn modelId="{F329A352-D217-4258-98AD-C0509E391B51}" type="presParOf" srcId="{94F9FA4B-5791-4EE8-AD71-E9222E4C73EB}" destId="{9CD93FF6-3D73-481B-BAEC-3FA684985515}" srcOrd="1" destOrd="0" presId="urn:microsoft.com/office/officeart/2008/layout/VerticalCurvedList"/>
    <dgm:cxn modelId="{E842A4F2-EFAB-434B-B887-6CD34480ED57}" type="presParOf" srcId="{94F9FA4B-5791-4EE8-AD71-E9222E4C73EB}" destId="{50896815-DE2F-4510-A0A9-3A1B1D58D2C9}" srcOrd="2" destOrd="0" presId="urn:microsoft.com/office/officeart/2008/layout/VerticalCurvedList"/>
    <dgm:cxn modelId="{FB33F9EF-C34F-4B00-B3A5-8E299683F268}" type="presParOf" srcId="{94F9FA4B-5791-4EE8-AD71-E9222E4C73EB}" destId="{C99257E6-07E2-4D0C-B751-A7EFDE2457DF}" srcOrd="3" destOrd="0" presId="urn:microsoft.com/office/officeart/2008/layout/VerticalCurvedList"/>
    <dgm:cxn modelId="{1B958AE5-E5A8-4C6B-9677-F8F142907EB9}" type="presParOf" srcId="{D860E758-630E-4A9D-803C-1D0776FCA17F}" destId="{5CFA13C4-86A7-48DA-AB33-1545C7E567E5}" srcOrd="1" destOrd="0" presId="urn:microsoft.com/office/officeart/2008/layout/VerticalCurvedList"/>
    <dgm:cxn modelId="{95AA2C49-8E4F-46B9-9088-EBC1B8920D01}" type="presParOf" srcId="{D860E758-630E-4A9D-803C-1D0776FCA17F}" destId="{217BC895-0902-4E13-AB8E-0C87C28FA381}" srcOrd="2" destOrd="0" presId="urn:microsoft.com/office/officeart/2008/layout/VerticalCurvedList"/>
    <dgm:cxn modelId="{E8421FB2-3458-4830-AD3B-F8CEEB5738B6}" type="presParOf" srcId="{217BC895-0902-4E13-AB8E-0C87C28FA381}" destId="{9B312AFD-68F6-4A5B-B183-C3A8A18F389A}" srcOrd="0" destOrd="0" presId="urn:microsoft.com/office/officeart/2008/layout/VerticalCurvedList"/>
    <dgm:cxn modelId="{85840B93-9902-4E67-9999-D34129765D0D}" type="presParOf" srcId="{D860E758-630E-4A9D-803C-1D0776FCA17F}" destId="{644E7EF0-9F01-4EC0-82C8-76D65EEBCF09}" srcOrd="3" destOrd="0" presId="urn:microsoft.com/office/officeart/2008/layout/VerticalCurvedList"/>
    <dgm:cxn modelId="{0516DC37-A578-4D2D-8909-E50D561E37EA}" type="presParOf" srcId="{D860E758-630E-4A9D-803C-1D0776FCA17F}" destId="{D8774126-80A9-46AE-8FB1-DDCD19FCF80A}" srcOrd="4" destOrd="0" presId="urn:microsoft.com/office/officeart/2008/layout/VerticalCurvedList"/>
    <dgm:cxn modelId="{2AAF1CF9-88E9-4AAB-939F-C200A69D56CF}" type="presParOf" srcId="{D8774126-80A9-46AE-8FB1-DDCD19FCF80A}" destId="{8D84390C-100F-40C5-980B-A9AE34E8207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C9ACE8-7DB9-473C-9741-6243F940D9E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0B84CA2-DF89-4712-B5A6-25414DF2E860}">
      <dgm:prSet phldrT="[Texto]" custT="1"/>
      <dgm:spPr/>
      <dgm:t>
        <a:bodyPr/>
        <a:lstStyle/>
        <a:p>
          <a:r>
            <a:rPr lang="en-US" sz="1400" noProof="0" dirty="0" smtClean="0"/>
            <a:t>Structural Optimization of vessel parts</a:t>
          </a:r>
          <a:endParaRPr lang="en-US" sz="1400" noProof="0" dirty="0"/>
        </a:p>
      </dgm:t>
    </dgm:pt>
    <dgm:pt modelId="{B87E9C64-971B-46E1-BB77-DE66B50805B7}" type="parTrans" cxnId="{64C870EB-48DB-4510-B45F-74A3AE828AF3}">
      <dgm:prSet/>
      <dgm:spPr/>
      <dgm:t>
        <a:bodyPr/>
        <a:lstStyle/>
        <a:p>
          <a:endParaRPr lang="en-US" sz="1400" noProof="0"/>
        </a:p>
      </dgm:t>
    </dgm:pt>
    <dgm:pt modelId="{4A15EEBE-EC3B-4C98-99F9-B584B3FE8247}" type="sibTrans" cxnId="{64C870EB-48DB-4510-B45F-74A3AE828AF3}">
      <dgm:prSet/>
      <dgm:spPr/>
      <dgm:t>
        <a:bodyPr/>
        <a:lstStyle/>
        <a:p>
          <a:endParaRPr lang="en-US" sz="1400" noProof="0"/>
        </a:p>
      </dgm:t>
    </dgm:pt>
    <dgm:pt modelId="{EDD9F56E-47B9-4C66-9D3C-4700D31A89EC}">
      <dgm:prSet phldrT="[Texto]" custT="1"/>
      <dgm:spPr/>
      <dgm:t>
        <a:bodyPr/>
        <a:lstStyle/>
        <a:p>
          <a:r>
            <a:rPr lang="en-US" sz="1400" noProof="0" dirty="0" smtClean="0"/>
            <a:t>Definition of details for equipment installation</a:t>
          </a:r>
          <a:endParaRPr lang="en-US" sz="1400" noProof="0" dirty="0"/>
        </a:p>
      </dgm:t>
    </dgm:pt>
    <dgm:pt modelId="{BEAE22D2-2C4E-4A0B-A3EC-7F2B793951BC}" type="parTrans" cxnId="{037472FF-183A-480D-B46C-F074D5AF1D35}">
      <dgm:prSet/>
      <dgm:spPr/>
      <dgm:t>
        <a:bodyPr/>
        <a:lstStyle/>
        <a:p>
          <a:endParaRPr lang="en-US" sz="1400" noProof="0"/>
        </a:p>
      </dgm:t>
    </dgm:pt>
    <dgm:pt modelId="{AF6F0B30-02FE-4BB9-8F62-7B64B5DEEFF6}" type="sibTrans" cxnId="{037472FF-183A-480D-B46C-F074D5AF1D35}">
      <dgm:prSet/>
      <dgm:spPr/>
      <dgm:t>
        <a:bodyPr/>
        <a:lstStyle/>
        <a:p>
          <a:endParaRPr lang="en-US" sz="1400" noProof="0"/>
        </a:p>
      </dgm:t>
    </dgm:pt>
    <dgm:pt modelId="{BB1B416D-EC99-44EA-BE5B-E95728708D0F}" type="pres">
      <dgm:prSet presAssocID="{15C9ACE8-7DB9-473C-9741-6243F940D9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5FF0939-D567-4F6C-853C-A9EFDB03526A}" type="pres">
      <dgm:prSet presAssocID="{15C9ACE8-7DB9-473C-9741-6243F940D9EE}" presName="Name1" presStyleCnt="0"/>
      <dgm:spPr/>
    </dgm:pt>
    <dgm:pt modelId="{5E013F50-A8D3-4CB4-B8DA-3C121BD8B2F9}" type="pres">
      <dgm:prSet presAssocID="{15C9ACE8-7DB9-473C-9741-6243F940D9EE}" presName="cycle" presStyleCnt="0"/>
      <dgm:spPr/>
    </dgm:pt>
    <dgm:pt modelId="{8EE16371-A6CD-4B29-8399-3B384F4D1A1D}" type="pres">
      <dgm:prSet presAssocID="{15C9ACE8-7DB9-473C-9741-6243F940D9EE}" presName="srcNode" presStyleLbl="node1" presStyleIdx="0" presStyleCnt="2"/>
      <dgm:spPr/>
    </dgm:pt>
    <dgm:pt modelId="{21BF5A0F-9B82-4605-A7CB-E525DA1FD10D}" type="pres">
      <dgm:prSet presAssocID="{15C9ACE8-7DB9-473C-9741-6243F940D9EE}" presName="conn" presStyleLbl="parChTrans1D2" presStyleIdx="0" presStyleCnt="1"/>
      <dgm:spPr/>
      <dgm:t>
        <a:bodyPr/>
        <a:lstStyle/>
        <a:p>
          <a:endParaRPr lang="es-EC"/>
        </a:p>
      </dgm:t>
    </dgm:pt>
    <dgm:pt modelId="{8CC7DD55-C020-4A45-83EC-BDEE0E441EFD}" type="pres">
      <dgm:prSet presAssocID="{15C9ACE8-7DB9-473C-9741-6243F940D9EE}" presName="extraNode" presStyleLbl="node1" presStyleIdx="0" presStyleCnt="2"/>
      <dgm:spPr/>
    </dgm:pt>
    <dgm:pt modelId="{A000A653-9A20-445F-89F8-AC0468BD67FB}" type="pres">
      <dgm:prSet presAssocID="{15C9ACE8-7DB9-473C-9741-6243F940D9EE}" presName="dstNode" presStyleLbl="node1" presStyleIdx="0" presStyleCnt="2"/>
      <dgm:spPr/>
    </dgm:pt>
    <dgm:pt modelId="{0EEAFACA-EB9C-440A-A0A2-D6DC8F5EF7BD}" type="pres">
      <dgm:prSet presAssocID="{30B84CA2-DF89-4712-B5A6-25414DF2E86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C4D8AF-0410-470A-9277-854B2CB62429}" type="pres">
      <dgm:prSet presAssocID="{30B84CA2-DF89-4712-B5A6-25414DF2E860}" presName="accent_1" presStyleCnt="0"/>
      <dgm:spPr/>
    </dgm:pt>
    <dgm:pt modelId="{D2B3E836-472E-41E7-9417-B089860B4783}" type="pres">
      <dgm:prSet presAssocID="{30B84CA2-DF89-4712-B5A6-25414DF2E860}" presName="accentRepeatNode" presStyleLbl="solidFgAcc1" presStyleIdx="0" presStyleCnt="2"/>
      <dgm:spPr/>
    </dgm:pt>
    <dgm:pt modelId="{0C5D9266-1963-4637-9ADA-4B5A2EE55367}" type="pres">
      <dgm:prSet presAssocID="{EDD9F56E-47B9-4C66-9D3C-4700D31A89EC}" presName="text_2" presStyleLbl="node1" presStyleIdx="1" presStyleCnt="2" custScaleY="1308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AC896E-C368-4237-9653-0D4BDC8DC5BD}" type="pres">
      <dgm:prSet presAssocID="{EDD9F56E-47B9-4C66-9D3C-4700D31A89EC}" presName="accent_2" presStyleCnt="0"/>
      <dgm:spPr/>
    </dgm:pt>
    <dgm:pt modelId="{C1D79CEF-E517-4BB4-9E81-FB61D8E792C4}" type="pres">
      <dgm:prSet presAssocID="{EDD9F56E-47B9-4C66-9D3C-4700D31A89EC}" presName="accentRepeatNode" presStyleLbl="solidFgAcc1" presStyleIdx="1" presStyleCnt="2"/>
      <dgm:spPr/>
    </dgm:pt>
  </dgm:ptLst>
  <dgm:cxnLst>
    <dgm:cxn modelId="{3778907B-7B6B-4247-B8CB-BA916D0563E7}" type="presOf" srcId="{4A15EEBE-EC3B-4C98-99F9-B584B3FE8247}" destId="{21BF5A0F-9B82-4605-A7CB-E525DA1FD10D}" srcOrd="0" destOrd="0" presId="urn:microsoft.com/office/officeart/2008/layout/VerticalCurvedList"/>
    <dgm:cxn modelId="{64C870EB-48DB-4510-B45F-74A3AE828AF3}" srcId="{15C9ACE8-7DB9-473C-9741-6243F940D9EE}" destId="{30B84CA2-DF89-4712-B5A6-25414DF2E860}" srcOrd="0" destOrd="0" parTransId="{B87E9C64-971B-46E1-BB77-DE66B50805B7}" sibTransId="{4A15EEBE-EC3B-4C98-99F9-B584B3FE8247}"/>
    <dgm:cxn modelId="{976E50AD-593A-4DA5-8849-42278A9E1FD0}" type="presOf" srcId="{EDD9F56E-47B9-4C66-9D3C-4700D31A89EC}" destId="{0C5D9266-1963-4637-9ADA-4B5A2EE55367}" srcOrd="0" destOrd="0" presId="urn:microsoft.com/office/officeart/2008/layout/VerticalCurvedList"/>
    <dgm:cxn modelId="{9D7B5AED-BC03-4F20-B73D-4667A313CAA2}" type="presOf" srcId="{30B84CA2-DF89-4712-B5A6-25414DF2E860}" destId="{0EEAFACA-EB9C-440A-A0A2-D6DC8F5EF7BD}" srcOrd="0" destOrd="0" presId="urn:microsoft.com/office/officeart/2008/layout/VerticalCurvedList"/>
    <dgm:cxn modelId="{037472FF-183A-480D-B46C-F074D5AF1D35}" srcId="{15C9ACE8-7DB9-473C-9741-6243F940D9EE}" destId="{EDD9F56E-47B9-4C66-9D3C-4700D31A89EC}" srcOrd="1" destOrd="0" parTransId="{BEAE22D2-2C4E-4A0B-A3EC-7F2B793951BC}" sibTransId="{AF6F0B30-02FE-4BB9-8F62-7B64B5DEEFF6}"/>
    <dgm:cxn modelId="{593B860C-C938-4BD9-9017-150D47E92330}" type="presOf" srcId="{15C9ACE8-7DB9-473C-9741-6243F940D9EE}" destId="{BB1B416D-EC99-44EA-BE5B-E95728708D0F}" srcOrd="0" destOrd="0" presId="urn:microsoft.com/office/officeart/2008/layout/VerticalCurvedList"/>
    <dgm:cxn modelId="{A677F76C-8A7E-42B3-8357-D65F32219BBD}" type="presParOf" srcId="{BB1B416D-EC99-44EA-BE5B-E95728708D0F}" destId="{55FF0939-D567-4F6C-853C-A9EFDB03526A}" srcOrd="0" destOrd="0" presId="urn:microsoft.com/office/officeart/2008/layout/VerticalCurvedList"/>
    <dgm:cxn modelId="{81493376-81D8-4B0F-8C7B-7E4558BEA735}" type="presParOf" srcId="{55FF0939-D567-4F6C-853C-A9EFDB03526A}" destId="{5E013F50-A8D3-4CB4-B8DA-3C121BD8B2F9}" srcOrd="0" destOrd="0" presId="urn:microsoft.com/office/officeart/2008/layout/VerticalCurvedList"/>
    <dgm:cxn modelId="{F986DDDB-BA59-4FEA-9A82-5A6B22114125}" type="presParOf" srcId="{5E013F50-A8D3-4CB4-B8DA-3C121BD8B2F9}" destId="{8EE16371-A6CD-4B29-8399-3B384F4D1A1D}" srcOrd="0" destOrd="0" presId="urn:microsoft.com/office/officeart/2008/layout/VerticalCurvedList"/>
    <dgm:cxn modelId="{ACB07195-6381-4AE8-9F8D-BF3E18CFAF3E}" type="presParOf" srcId="{5E013F50-A8D3-4CB4-B8DA-3C121BD8B2F9}" destId="{21BF5A0F-9B82-4605-A7CB-E525DA1FD10D}" srcOrd="1" destOrd="0" presId="urn:microsoft.com/office/officeart/2008/layout/VerticalCurvedList"/>
    <dgm:cxn modelId="{322E98F7-621B-4DD0-AB63-12D969219323}" type="presParOf" srcId="{5E013F50-A8D3-4CB4-B8DA-3C121BD8B2F9}" destId="{8CC7DD55-C020-4A45-83EC-BDEE0E441EFD}" srcOrd="2" destOrd="0" presId="urn:microsoft.com/office/officeart/2008/layout/VerticalCurvedList"/>
    <dgm:cxn modelId="{1137259F-90BC-4B64-8B03-0B2370F7FE05}" type="presParOf" srcId="{5E013F50-A8D3-4CB4-B8DA-3C121BD8B2F9}" destId="{A000A653-9A20-445F-89F8-AC0468BD67FB}" srcOrd="3" destOrd="0" presId="urn:microsoft.com/office/officeart/2008/layout/VerticalCurvedList"/>
    <dgm:cxn modelId="{36B7529D-81CF-4B85-97CE-56288880C60F}" type="presParOf" srcId="{55FF0939-D567-4F6C-853C-A9EFDB03526A}" destId="{0EEAFACA-EB9C-440A-A0A2-D6DC8F5EF7BD}" srcOrd="1" destOrd="0" presId="urn:microsoft.com/office/officeart/2008/layout/VerticalCurvedList"/>
    <dgm:cxn modelId="{4928F626-D41E-45C8-AE80-9E57B1B3D75E}" type="presParOf" srcId="{55FF0939-D567-4F6C-853C-A9EFDB03526A}" destId="{EAC4D8AF-0410-470A-9277-854B2CB62429}" srcOrd="2" destOrd="0" presId="urn:microsoft.com/office/officeart/2008/layout/VerticalCurvedList"/>
    <dgm:cxn modelId="{66F30750-F2C9-4048-BA05-2E6E13C8FA4C}" type="presParOf" srcId="{EAC4D8AF-0410-470A-9277-854B2CB62429}" destId="{D2B3E836-472E-41E7-9417-B089860B4783}" srcOrd="0" destOrd="0" presId="urn:microsoft.com/office/officeart/2008/layout/VerticalCurvedList"/>
    <dgm:cxn modelId="{7FFE91EE-23DD-4E2E-9B1D-49F27ED44C0A}" type="presParOf" srcId="{55FF0939-D567-4F6C-853C-A9EFDB03526A}" destId="{0C5D9266-1963-4637-9ADA-4B5A2EE55367}" srcOrd="3" destOrd="0" presId="urn:microsoft.com/office/officeart/2008/layout/VerticalCurvedList"/>
    <dgm:cxn modelId="{19CB2A67-B940-451D-9449-A2FC3630DE83}" type="presParOf" srcId="{55FF0939-D567-4F6C-853C-A9EFDB03526A}" destId="{7DAC896E-C368-4237-9653-0D4BDC8DC5BD}" srcOrd="4" destOrd="0" presId="urn:microsoft.com/office/officeart/2008/layout/VerticalCurvedList"/>
    <dgm:cxn modelId="{C5D2E44D-FDEC-470C-B63F-602AEBC48B41}" type="presParOf" srcId="{7DAC896E-C368-4237-9653-0D4BDC8DC5BD}" destId="{C1D79CEF-E517-4BB4-9E81-FB61D8E792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93FF6-3D73-481B-BAEC-3FA684985515}">
      <dsp:nvSpPr>
        <dsp:cNvPr id="0" name=""/>
        <dsp:cNvSpPr/>
      </dsp:nvSpPr>
      <dsp:spPr>
        <a:xfrm>
          <a:off x="-1615719" y="-252508"/>
          <a:ext cx="1941695" cy="1941695"/>
        </a:xfrm>
        <a:prstGeom prst="blockArc">
          <a:avLst>
            <a:gd name="adj1" fmla="val 18900000"/>
            <a:gd name="adj2" fmla="val 2700000"/>
            <a:gd name="adj3" fmla="val 111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A13C4-86A7-48DA-AB33-1545C7E567E5}">
      <dsp:nvSpPr>
        <dsp:cNvPr id="0" name=""/>
        <dsp:cNvSpPr/>
      </dsp:nvSpPr>
      <dsp:spPr>
        <a:xfrm>
          <a:off x="264097" y="216025"/>
          <a:ext cx="3832780" cy="388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77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Strucutral Optimization</a:t>
          </a:r>
          <a:endParaRPr lang="en-US" sz="1400" kern="1200" noProof="0"/>
        </a:p>
      </dsp:txBody>
      <dsp:txXfrm>
        <a:off x="264097" y="216025"/>
        <a:ext cx="3832780" cy="388866"/>
      </dsp:txXfrm>
    </dsp:sp>
    <dsp:sp modelId="{9B312AFD-68F6-4A5B-B183-C3A8A18F389A}">
      <dsp:nvSpPr>
        <dsp:cNvPr id="0" name=""/>
        <dsp:cNvSpPr/>
      </dsp:nvSpPr>
      <dsp:spPr>
        <a:xfrm>
          <a:off x="7578" y="153940"/>
          <a:ext cx="513037" cy="513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E7EF0-9F01-4EC0-82C8-76D65EEBCF09}">
      <dsp:nvSpPr>
        <dsp:cNvPr id="0" name=""/>
        <dsp:cNvSpPr/>
      </dsp:nvSpPr>
      <dsp:spPr>
        <a:xfrm>
          <a:off x="264097" y="756293"/>
          <a:ext cx="3832780" cy="539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77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Natural and Forced Vibrational Calculation on beam-hull</a:t>
          </a:r>
          <a:endParaRPr lang="en-US" sz="1400" kern="1200" noProof="0" dirty="0"/>
        </a:p>
      </dsp:txBody>
      <dsp:txXfrm>
        <a:off x="264097" y="756293"/>
        <a:ext cx="3832780" cy="539851"/>
      </dsp:txXfrm>
    </dsp:sp>
    <dsp:sp modelId="{8D84390C-100F-40C5-980B-A9AE34E82076}">
      <dsp:nvSpPr>
        <dsp:cNvPr id="0" name=""/>
        <dsp:cNvSpPr/>
      </dsp:nvSpPr>
      <dsp:spPr>
        <a:xfrm>
          <a:off x="7578" y="769700"/>
          <a:ext cx="513037" cy="513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5A0F-9B82-4605-A7CB-E525DA1FD10D}">
      <dsp:nvSpPr>
        <dsp:cNvPr id="0" name=""/>
        <dsp:cNvSpPr/>
      </dsp:nvSpPr>
      <dsp:spPr>
        <a:xfrm>
          <a:off x="-1693318" y="-264416"/>
          <a:ext cx="2034743" cy="2034743"/>
        </a:xfrm>
        <a:prstGeom prst="blockArc">
          <a:avLst>
            <a:gd name="adj1" fmla="val 18900000"/>
            <a:gd name="adj2" fmla="val 2700000"/>
            <a:gd name="adj3" fmla="val 106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AFACA-EB9C-440A-A0A2-D6DC8F5EF7BD}">
      <dsp:nvSpPr>
        <dsp:cNvPr id="0" name=""/>
        <dsp:cNvSpPr/>
      </dsp:nvSpPr>
      <dsp:spPr>
        <a:xfrm>
          <a:off x="276823" y="215134"/>
          <a:ext cx="3860469" cy="430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47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Structural Optimization of vessel parts</a:t>
          </a:r>
          <a:endParaRPr lang="en-US" sz="1400" kern="1200" noProof="0" dirty="0"/>
        </a:p>
      </dsp:txBody>
      <dsp:txXfrm>
        <a:off x="276823" y="215134"/>
        <a:ext cx="3860469" cy="430208"/>
      </dsp:txXfrm>
    </dsp:sp>
    <dsp:sp modelId="{D2B3E836-472E-41E7-9417-B089860B4783}">
      <dsp:nvSpPr>
        <dsp:cNvPr id="0" name=""/>
        <dsp:cNvSpPr/>
      </dsp:nvSpPr>
      <dsp:spPr>
        <a:xfrm>
          <a:off x="7943" y="161358"/>
          <a:ext cx="537760" cy="537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D9266-1963-4637-9ADA-4B5A2EE55367}">
      <dsp:nvSpPr>
        <dsp:cNvPr id="0" name=""/>
        <dsp:cNvSpPr/>
      </dsp:nvSpPr>
      <dsp:spPr>
        <a:xfrm>
          <a:off x="276823" y="794117"/>
          <a:ext cx="3860469" cy="563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47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Definition of details for equipment installation</a:t>
          </a:r>
          <a:endParaRPr lang="en-US" sz="1400" kern="1200" noProof="0" dirty="0"/>
        </a:p>
      </dsp:txBody>
      <dsp:txXfrm>
        <a:off x="276823" y="794117"/>
        <a:ext cx="3860469" cy="563108"/>
      </dsp:txXfrm>
    </dsp:sp>
    <dsp:sp modelId="{C1D79CEF-E517-4BB4-9E81-FB61D8E792C4}">
      <dsp:nvSpPr>
        <dsp:cNvPr id="0" name=""/>
        <dsp:cNvSpPr/>
      </dsp:nvSpPr>
      <dsp:spPr>
        <a:xfrm>
          <a:off x="7943" y="806791"/>
          <a:ext cx="537760" cy="537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DE90E-0B85-4CC1-907F-B0F39457A35F}" type="datetimeFigureOut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1F467-11A7-4B9F-8959-1171887A751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554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D768-D027-4497-BD9D-4F26D5DEB8C4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E8C5-FD25-4DFA-9C79-EA0470836CFD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564F-3DDC-4651-8D9F-0D29D30C3FF0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0DF5-FB33-4B84-A58C-B9D1457B225C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64CA-6048-4A4B-A18F-3AC213477B55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646E-2A19-4A07-9619-F3C92FA5D53E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4F6-E37B-4BB7-9EA5-FF55A59C15BD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ABF8-5A52-433C-AE0E-8EFDE3D83BE2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4D3-4A24-47AE-905B-6B5629FAF6E0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694-72D4-4A7B-BF61-A99FE87152B5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27F2-B7FE-414A-B71F-89F63F016066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5B580D-90D1-4334-A747-15FB2BDF7C27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5.tiff"/><Relationship Id="rId10" Type="http://schemas.microsoft.com/office/2007/relationships/diagramDrawing" Target="../diagrams/drawing2.xml"/><Relationship Id="rId4" Type="http://schemas.microsoft.com/office/2007/relationships/hdphoto" Target="../media/hdphoto1.wdp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292245" y="665545"/>
            <a:ext cx="4024171" cy="387191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FINITE ELEMENT MODELS</a:t>
            </a:r>
            <a:endParaRPr lang="es-EC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1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3" l="0" r="100000">
                        <a14:foregroundMark x1="19289" y1="18182" x2="19289" y2="18182"/>
                        <a14:foregroundMark x1="26142" y1="18182" x2="26142" y2="18182"/>
                        <a14:foregroundMark x1="30203" y1="23864" x2="30203" y2="23864"/>
                        <a14:foregroundMark x1="38325" y1="26136" x2="38325" y2="26136"/>
                        <a14:foregroundMark x1="44924" y1="22727" x2="44924" y2="22727"/>
                        <a14:foregroundMark x1="50000" y1="26136" x2="50000" y2="26136"/>
                        <a14:foregroundMark x1="54315" y1="23864" x2="54315" y2="23864"/>
                        <a14:foregroundMark x1="60660" y1="28409" x2="60660" y2="28409"/>
                        <a14:foregroundMark x1="70558" y1="23864" x2="70558" y2="23864"/>
                        <a14:foregroundMark x1="79949" y1="22727" x2="79949" y2="22727"/>
                        <a14:foregroundMark x1="94162" y1="9091" x2="94162" y2="9091"/>
                        <a14:foregroundMark x1="91624" y1="22727" x2="91624" y2="22727"/>
                        <a14:foregroundMark x1="89594" y1="29545" x2="89594" y2="29545"/>
                        <a14:foregroundMark x1="8122" y1="32955" x2="8122" y2="32955"/>
                        <a14:foregroundMark x1="12183" y1="26136" x2="12183" y2="26136"/>
                        <a14:foregroundMark x1="13198" y1="9091" x2="13198" y2="9091"/>
                        <a14:foregroundMark x1="10660" y1="18182" x2="10660" y2="18182"/>
                        <a14:foregroundMark x1="48731" y1="65909" x2="48731" y2="6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084"/>
            <a:ext cx="3024336" cy="6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39129" y="6528832"/>
            <a:ext cx="2732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sz="1400" b="1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s-ES" sz="1400" b="1" i="1" dirty="0" smtClean="0">
                <a:solidFill>
                  <a:schemeClr val="accent1">
                    <a:lumMod val="75000"/>
                  </a:schemeClr>
                </a:solidFill>
              </a:rPr>
              <a:t>-mail: navser@gye.satnet.net</a:t>
            </a:r>
            <a:endParaRPr lang="es-ES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10 Imagen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262" b="88281" l="7734" r="100000"/>
                    </a14:imgEffect>
                  </a14:imgLayer>
                </a14:imgProps>
              </a:ext>
            </a:extLst>
          </a:blip>
          <a:srcRect l="10552" t="25957" r="179" b="14972"/>
          <a:stretch/>
        </p:blipFill>
        <p:spPr bwMode="auto">
          <a:xfrm>
            <a:off x="1331640" y="2060848"/>
            <a:ext cx="723408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885637529"/>
              </p:ext>
            </p:extLst>
          </p:nvPr>
        </p:nvGraphicFramePr>
        <p:xfrm>
          <a:off x="323528" y="1268760"/>
          <a:ext cx="4104456" cy="143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2 Llamada de flecha hacia arriba"/>
          <p:cNvSpPr/>
          <p:nvPr/>
        </p:nvSpPr>
        <p:spPr>
          <a:xfrm>
            <a:off x="4292245" y="4684875"/>
            <a:ext cx="3639124" cy="1274440"/>
          </a:xfrm>
          <a:prstGeom prst="upArrowCallout">
            <a:avLst>
              <a:gd name="adj1" fmla="val 25000"/>
              <a:gd name="adj2" fmla="val 30664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Complete FEM model for beam-hull and Structure Optimization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276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TECNAVIN\TECNAVIN\PRESENTACIONES\FOTOS EXPOPESCA\ESTUDIOS DE VIBRACIONES, HERRAMIENTAS PRODUCCION\ANALISIS POR ELEMENTOS FINITOS\Gobeye Remolcador\GOBEYE MAMPARO DEBAJO GOBEYE REMOLCADOR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585" y="1484784"/>
            <a:ext cx="4454903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167573" y="455667"/>
            <a:ext cx="4271389" cy="40862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DETAIL FINITE ELEMENT MODELS</a:t>
            </a:r>
            <a:endParaRPr lang="es-EC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16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3" l="0" r="100000">
                        <a14:foregroundMark x1="19289" y1="18182" x2="19289" y2="18182"/>
                        <a14:foregroundMark x1="26142" y1="18182" x2="26142" y2="18182"/>
                        <a14:foregroundMark x1="30203" y1="23864" x2="30203" y2="23864"/>
                        <a14:foregroundMark x1="38325" y1="26136" x2="38325" y2="26136"/>
                        <a14:foregroundMark x1="44924" y1="22727" x2="44924" y2="22727"/>
                        <a14:foregroundMark x1="50000" y1="26136" x2="50000" y2="26136"/>
                        <a14:foregroundMark x1="54315" y1="23864" x2="54315" y2="23864"/>
                        <a14:foregroundMark x1="60660" y1="28409" x2="60660" y2="28409"/>
                        <a14:foregroundMark x1="70558" y1="23864" x2="70558" y2="23864"/>
                        <a14:foregroundMark x1="79949" y1="22727" x2="79949" y2="22727"/>
                        <a14:foregroundMark x1="94162" y1="9091" x2="94162" y2="9091"/>
                        <a14:foregroundMark x1="91624" y1="22727" x2="91624" y2="22727"/>
                        <a14:foregroundMark x1="89594" y1="29545" x2="89594" y2="29545"/>
                        <a14:foregroundMark x1="8122" y1="32955" x2="8122" y2="32955"/>
                        <a14:foregroundMark x1="12183" y1="26136" x2="12183" y2="26136"/>
                        <a14:foregroundMark x1="13198" y1="9091" x2="13198" y2="9091"/>
                        <a14:foregroundMark x1="10660" y1="18182" x2="10660" y2="18182"/>
                        <a14:foregroundMark x1="48731" y1="65909" x2="48731" y2="6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084"/>
            <a:ext cx="3024336" cy="6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39129" y="6528832"/>
            <a:ext cx="2732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sz="1400" b="1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s-ES" sz="1400" b="1" i="1" dirty="0" smtClean="0">
                <a:solidFill>
                  <a:schemeClr val="accent1">
                    <a:lumMod val="75000"/>
                  </a:schemeClr>
                </a:solidFill>
              </a:rPr>
              <a:t>-mail: navser@gye.satnet.net</a:t>
            </a:r>
            <a:endParaRPr lang="es-ES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 descr="D:\TECNAVIN\TECNAVIN\PRESENTACIONES\FOTOS EXPOPESCA\ESTUDIOS DE VIBRACIONES, HERRAMIENTAS PRODUCCION\ANALISIS POR ELEMENTOS FINITOS\Gobeye Remolcador\GOBEYE MALLA GOBEYE REMOLCADOR.t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2492896"/>
            <a:ext cx="388843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593269163"/>
              </p:ext>
            </p:extLst>
          </p:nvPr>
        </p:nvGraphicFramePr>
        <p:xfrm>
          <a:off x="282747" y="978700"/>
          <a:ext cx="4145237" cy="150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3 Llamada de flecha hacia arriba"/>
          <p:cNvSpPr/>
          <p:nvPr/>
        </p:nvSpPr>
        <p:spPr>
          <a:xfrm>
            <a:off x="3275856" y="5157192"/>
            <a:ext cx="2654703" cy="1182860"/>
          </a:xfrm>
          <a:prstGeom prst="upArrowCallout">
            <a:avLst>
              <a:gd name="adj1" fmla="val 14828"/>
              <a:gd name="adj2" fmla="val 20931"/>
              <a:gd name="adj3" fmla="val 1788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Detail analysis on Structural part of vessel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83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ECNAVIN\COTECMAR\CPV\Vibracion 13-08-13\HULL GIRDER MODAL ANALYSIS\1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7" b="89882" l="6433" r="899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1" y="4149080"/>
            <a:ext cx="3929063" cy="28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TECNAVIN\COTECMAR\CPV\Vibracion 13-08-13\HULL GIRDER MODAL ANALYSIS\1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5" b="9262"/>
          <a:stretch/>
        </p:blipFill>
        <p:spPr bwMode="auto">
          <a:xfrm>
            <a:off x="323528" y="1096724"/>
            <a:ext cx="4025302" cy="17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980728"/>
            <a:ext cx="3888432" cy="225862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bg1">
                    <a:lumMod val="95000"/>
                  </a:schemeClr>
                </a:solidFill>
                <a:effectLst/>
                <a:cs typeface="Andalus" pitchFamily="18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Global  and local Frequencies on </a:t>
            </a:r>
            <a:r>
              <a:rPr lang="en-US" dirty="0"/>
              <a:t>Ship </a:t>
            </a:r>
          </a:p>
        </p:txBody>
      </p:sp>
      <p:pic>
        <p:nvPicPr>
          <p:cNvPr id="14" name="Picture 7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773" l="0" r="100000">
                        <a14:foregroundMark x1="19289" y1="18182" x2="19289" y2="18182"/>
                        <a14:foregroundMark x1="26142" y1="18182" x2="26142" y2="18182"/>
                        <a14:foregroundMark x1="30203" y1="23864" x2="30203" y2="23864"/>
                        <a14:foregroundMark x1="38325" y1="26136" x2="38325" y2="26136"/>
                        <a14:foregroundMark x1="44924" y1="22727" x2="44924" y2="22727"/>
                        <a14:foregroundMark x1="50000" y1="26136" x2="50000" y2="26136"/>
                        <a14:foregroundMark x1="54315" y1="23864" x2="54315" y2="23864"/>
                        <a14:foregroundMark x1="60660" y1="28409" x2="60660" y2="28409"/>
                        <a14:foregroundMark x1="70558" y1="23864" x2="70558" y2="23864"/>
                        <a14:foregroundMark x1="79949" y1="22727" x2="79949" y2="22727"/>
                        <a14:foregroundMark x1="94162" y1="9091" x2="94162" y2="9091"/>
                        <a14:foregroundMark x1="91624" y1="22727" x2="91624" y2="22727"/>
                        <a14:foregroundMark x1="89594" y1="29545" x2="89594" y2="29545"/>
                        <a14:foregroundMark x1="8122" y1="32955" x2="8122" y2="32955"/>
                        <a14:foregroundMark x1="12183" y1="26136" x2="12183" y2="26136"/>
                        <a14:foregroundMark x1="13198" y1="9091" x2="13198" y2="9091"/>
                        <a14:foregroundMark x1="10660" y1="18182" x2="10660" y2="18182"/>
                        <a14:foregroundMark x1="48731" y1="65909" x2="48731" y2="6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084"/>
            <a:ext cx="3024336" cy="6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860032" y="1268180"/>
            <a:ext cx="3240360" cy="1028462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>
              <a:defRPr sz="1400">
                <a:latin typeface="Andalus" pitchFamily="18" charset="-78"/>
                <a:cs typeface="Andalus" pitchFamily="18" charset="-78"/>
              </a:defRPr>
            </a:lvl1pPr>
          </a:lstStyle>
          <a:p>
            <a:pPr algn="just"/>
            <a:r>
              <a:rPr lang="en-US" dirty="0" smtClean="0">
                <a:latin typeface="+mn-lt"/>
              </a:rPr>
              <a:t>Natural frequencies are analyzed, verifying not to overlap each other on ship operational range, in order to avoid Structural fails </a:t>
            </a:r>
            <a:endParaRPr lang="en-US" dirty="0">
              <a:latin typeface="+mn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88032" y="1284729"/>
            <a:ext cx="457200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300" dirty="0" smtClean="0">
                <a:cs typeface="Andalus" pitchFamily="18" charset="-78"/>
              </a:rPr>
              <a:t>Natural y Forced Vibrational Calculation of </a:t>
            </a:r>
            <a:r>
              <a:rPr lang="en-US" sz="1300" dirty="0" smtClean="0">
                <a:cs typeface="Andalus" pitchFamily="18" charset="-78"/>
              </a:rPr>
              <a:t>hull-girder</a:t>
            </a:r>
            <a:endParaRPr lang="en-US" sz="1300" dirty="0">
              <a:cs typeface="Andalus" pitchFamily="18" charset="-78"/>
            </a:endParaRPr>
          </a:p>
        </p:txBody>
      </p:sp>
      <p:pic>
        <p:nvPicPr>
          <p:cNvPr id="1027" name="Picture 3" descr="D:\TECNAVIN\COTECMAR\CPV\Vibracion 13-08-13\HULL GIRDER MODAL ANALYSIS\1V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2"/>
          <a:stretch/>
        </p:blipFill>
        <p:spPr bwMode="auto">
          <a:xfrm>
            <a:off x="305965" y="2827132"/>
            <a:ext cx="3905995" cy="168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TECNAVIN\biblioteca\PROPAGANDAS\Brochures\proyectos\CPV\VIB LOCAL CPV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10970" r="1419" b="7406"/>
          <a:stretch/>
        </p:blipFill>
        <p:spPr bwMode="auto">
          <a:xfrm>
            <a:off x="4788160" y="2420888"/>
            <a:ext cx="3656755" cy="25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971600" y="4221088"/>
            <a:ext cx="3024336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300" dirty="0" smtClean="0">
                <a:cs typeface="Andalus" pitchFamily="18" charset="-78"/>
              </a:rPr>
              <a:t>First Vertical Vibration Mode</a:t>
            </a:r>
            <a:endParaRPr lang="en-US" sz="1300" dirty="0">
              <a:cs typeface="Andalus" pitchFamily="18" charset="-78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598368" y="5101153"/>
            <a:ext cx="228600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300" smtClean="0">
                <a:cs typeface="Andalus" pitchFamily="18" charset="-78"/>
              </a:rPr>
              <a:t>Deck Natural Frequency</a:t>
            </a:r>
            <a:endParaRPr lang="en-US" sz="1300">
              <a:cs typeface="Andalus" pitchFamily="18" charset="-78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117034" y="404664"/>
            <a:ext cx="42713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VIBRATION ANALYSIS </a:t>
            </a:r>
            <a:endParaRPr lang="es-EC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263691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First Horizontal Vibration Mode</a:t>
            </a:r>
            <a:endParaRPr lang="en-US" sz="1400" dirty="0"/>
          </a:p>
        </p:txBody>
      </p:sp>
      <p:sp>
        <p:nvSpPr>
          <p:cNvPr id="15" name="14 Rectángulo"/>
          <p:cNvSpPr/>
          <p:nvPr/>
        </p:nvSpPr>
        <p:spPr>
          <a:xfrm>
            <a:off x="755576" y="6613321"/>
            <a:ext cx="3024336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300" dirty="0" smtClean="0">
                <a:cs typeface="Andalus" pitchFamily="18" charset="-78"/>
              </a:rPr>
              <a:t>First </a:t>
            </a:r>
            <a:r>
              <a:rPr lang="en-US" sz="1300" dirty="0" smtClean="0">
                <a:cs typeface="Andalus" pitchFamily="18" charset="-78"/>
              </a:rPr>
              <a:t>Transverse</a:t>
            </a:r>
            <a:r>
              <a:rPr lang="en-US" sz="1300" dirty="0" smtClean="0">
                <a:cs typeface="Andalus" pitchFamily="18" charset="-78"/>
              </a:rPr>
              <a:t> </a:t>
            </a:r>
            <a:r>
              <a:rPr lang="en-US" sz="1300" dirty="0" smtClean="0">
                <a:cs typeface="Andalus" pitchFamily="18" charset="-78"/>
              </a:rPr>
              <a:t>Vibration Mode</a:t>
            </a:r>
            <a:endParaRPr lang="en-US" sz="13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9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11800</TotalTime>
  <Words>103</Words>
  <Application>Microsoft Office PowerPoint</Application>
  <PresentationFormat>Presentación en pantalla (4:3)</PresentationFormat>
  <Paragraphs>21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Flujo</vt:lpstr>
      <vt:lpstr>Presentación de PowerPoint</vt:lpstr>
      <vt:lpstr>Presentación de PowerPoint</vt:lpstr>
      <vt:lpstr>Presentación de PowerPoint</vt:lpstr>
    </vt:vector>
  </TitlesOfParts>
  <Company>sistemas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INESTABILIDAD TRANSVERSAL EN LANCHA PLANEADORA</dc:title>
  <dc:creator>winxp</dc:creator>
  <cp:lastModifiedBy>sistemas</cp:lastModifiedBy>
  <cp:revision>1791</cp:revision>
  <dcterms:created xsi:type="dcterms:W3CDTF">2010-08-10T14:09:45Z</dcterms:created>
  <dcterms:modified xsi:type="dcterms:W3CDTF">2014-02-19T18:44:31Z</dcterms:modified>
</cp:coreProperties>
</file>